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8F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6A35EAA-ED80-4FF1-942C-82B1D483AF60}"/>
              </a:ext>
            </a:extLst>
          </p:cNvPr>
          <p:cNvSpPr/>
          <p:nvPr/>
        </p:nvSpPr>
        <p:spPr>
          <a:xfrm rot="21133683" flipH="1">
            <a:off x="977627" y="481134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415F49B-3CBC-46CF-AFB5-988852D0479E}"/>
              </a:ext>
            </a:extLst>
          </p:cNvPr>
          <p:cNvSpPr/>
          <p:nvPr/>
        </p:nvSpPr>
        <p:spPr>
          <a:xfrm rot="21133683" flipH="1">
            <a:off x="1010574" y="456230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0FF0C0-FC1A-4C5B-9FE5-09BA33FF7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392" y="1398181"/>
            <a:ext cx="7134446" cy="2870791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989092-15F8-4341-8D94-9E799301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0835" y="5135527"/>
            <a:ext cx="4397164" cy="105793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7328B-E858-4921-99C2-3B0BE172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81296-9B7B-4EF3-89B3-8B33E6070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2FE59-6CD1-4D0F-8A06-10CA2D383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637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139E3-FB89-4585-A22D-15851E8D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4B498-70D2-4956-A576-83345B38D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A84CB-FF9E-43D6-8805-B4ABB520D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7EE14-0A60-428B-BC0E-A50951E0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A9A22-BBF2-4B23-B17F-B32AC87D2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145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5CC51B-E0BE-4D50-A04A-571F8BCAE2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99550" y="692150"/>
            <a:ext cx="2254250" cy="53099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F5607-7A89-4981-87F4-98BC7CE0A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692150"/>
            <a:ext cx="8108950" cy="53099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0D5BE-275A-42D5-BCE1-357D53FC5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25F9A-B406-4028-AC92-D1245051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70F0A-5147-4274-A0A1-BD219179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22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AC77D-9BA0-4A3B-B823-2059DC3C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811DB-C16F-4CED-97C6-73ABD71F3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14D3C-7343-4DD7-B816-0D4D66BD6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409C8-4D7C-40EE-A12E-59CB555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222D5-7193-4F59-83B4-3C19E8B1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300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BEFA1-A4AB-4CF4-B02E-57AAED571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971" y="1709738"/>
            <a:ext cx="9165772" cy="29632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B406C-F19A-4393-9AD1-A300A7E45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1971" y="4875028"/>
            <a:ext cx="9165772" cy="105262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D7AE7-47F6-4023-8D44-8BA1DAB05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B32FC-A974-44FC-9804-F871EE51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9ADE9-F40E-4E3B-AB8D-68CB1F48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76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4D816-3E01-4EFD-AD9C-783D674D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53D69-34A7-451D-A902-5F6CD1334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0722" y="2095500"/>
            <a:ext cx="4999077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1E0E2-7D34-48E0-8795-546D2F00E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1056" y="2095500"/>
            <a:ext cx="5072743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05476-6B6D-4BA3-919B-5335D6429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B6D41-07E2-4F6D-BB39-217957FE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0CA9C-BFED-484F-B765-EA8CE4B4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19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74AD2-5208-4201-90A7-F9618761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02129"/>
            <a:ext cx="10326688" cy="11256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3FF53-BE24-42E9-BA12-BC5863CBF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1827804"/>
            <a:ext cx="4968875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84776-6678-4D27-9BE9-5D83FC9E8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8700" y="2642191"/>
            <a:ext cx="4968875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BCA2E2-5B30-43B4-8FCD-23015451F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81054" y="1827804"/>
            <a:ext cx="5087034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7B7A1-E670-4E7E-AEBA-340893DE8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1054" y="2642191"/>
            <a:ext cx="5087034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44D3AE-982A-4CC3-8456-4D4B0E35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FE3087-09F9-4436-8236-8693EA498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413CB-0E24-4F96-AF8C-EE269ACCE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2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5CAD1C-D319-4A48-8DF9-50699231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3D0181-83E0-4AB1-B372-24D6C075B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50352C-6317-4DD0-84C4-AE7DDAC5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8F340C5-9EBB-43D9-91F5-F767DBD59B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01240" y="1130240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CC812-F2A9-46D4-9B78-6659C68ED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671" y="1932214"/>
            <a:ext cx="6966858" cy="309154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7A37F60-69E7-41AC-BC9A-9DBC3B577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55668" y="1103025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988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6D441F-9FBB-4F90-987A-39793DE0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C92B1E-8D5D-45CA-9A8B-53E3B7FEC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89E71-49A9-4CE9-AD1D-780A876B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793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4053A-B2EE-4E20-9723-6BB0BBD50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53272"/>
            <a:ext cx="3932237" cy="173272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065AB-0DF3-4C86-AB5F-EB65021F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642" y="987425"/>
            <a:ext cx="593974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99FAE-8825-466D-9F1E-3B7BAED2C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8550"/>
            <a:ext cx="3932237" cy="350043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A6375-677F-4A58-B98D-18F3DEF8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40F2C-7AE7-481B-856A-B3E26AE8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7C48C-9BD9-41CB-915E-A905B8869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484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6DE4-025D-4D93-A5D0-FB458972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5915"/>
            <a:ext cx="3932237" cy="16700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93EE21-471F-4B7B-B7AF-192243A12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6B769-8E40-42E6-8F62-C4347B0CE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5744"/>
            <a:ext cx="3932237" cy="35032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84DC6-1AA3-4779-8EDF-F4A87750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7F83E-FAF9-43E1-95CC-6F4EDD76B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D8C7B-B211-4BAF-9C05-09CF993B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725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AAE2DA9-9BAF-4D46-BC97-20425C5321FD}"/>
              </a:ext>
            </a:extLst>
          </p:cNvPr>
          <p:cNvSpPr/>
          <p:nvPr/>
        </p:nvSpPr>
        <p:spPr>
          <a:xfrm>
            <a:off x="372926" y="367993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68807" y="-29564"/>
                  <a:pt x="11499601" y="84193"/>
                </a:cubicBezTo>
                <a:lnTo>
                  <a:pt x="11496115" y="333210"/>
                </a:lnTo>
                <a:cubicBezTo>
                  <a:pt x="11496285" y="48943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489E99-8A12-4C4F-92F9-95B01D814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724" y="558209"/>
            <a:ext cx="10333075" cy="1414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1B211-A6C3-4384-AA0B-7A8561A53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0726" y="2089298"/>
            <a:ext cx="10333074" cy="3827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07E98-5ED3-41C2-BC39-EA8FB826A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834" y="6356350"/>
            <a:ext cx="2604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</a:defRPr>
            </a:lvl1pPr>
          </a:lstStyle>
          <a:p>
            <a:fld id="{C1691109-F4F8-4597-962C-A4F4B79606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93049-EC55-4ABD-8F77-F5A84AE38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56153" y="6356350"/>
            <a:ext cx="34441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1B6DF-CCDC-4ED0-A4B2-1512B668F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00263" y="6356350"/>
            <a:ext cx="523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2D2C6CA-56BB-4A08-A1E2-342F83955EDB}"/>
              </a:ext>
            </a:extLst>
          </p:cNvPr>
          <p:cNvSpPr/>
          <p:nvPr/>
        </p:nvSpPr>
        <p:spPr>
          <a:xfrm>
            <a:off x="403284" y="389461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5500 h 6255974"/>
              <a:gd name="connsiteX1" fmla="*/ 11263634 w 11499601"/>
              <a:gd name="connsiteY1" fmla="*/ 16394 h 6255974"/>
              <a:gd name="connsiteX2" fmla="*/ 11499601 w 11499601"/>
              <a:gd name="connsiteY2" fmla="*/ 64794 h 6255974"/>
              <a:gd name="connsiteX3" fmla="*/ 11496115 w 11499601"/>
              <a:gd name="connsiteY3" fmla="*/ 338710 h 6255974"/>
              <a:gd name="connsiteX4" fmla="*/ 11496626 w 11499601"/>
              <a:gd name="connsiteY4" fmla="*/ 807372 h 6255974"/>
              <a:gd name="connsiteX5" fmla="*/ 11482477 w 11499601"/>
              <a:gd name="connsiteY5" fmla="*/ 1840079 h 6255974"/>
              <a:gd name="connsiteX6" fmla="*/ 11478714 w 11499601"/>
              <a:gd name="connsiteY6" fmla="*/ 3525714 h 6255974"/>
              <a:gd name="connsiteX7" fmla="*/ 11419375 w 11499601"/>
              <a:gd name="connsiteY7" fmla="*/ 5987933 h 6255974"/>
              <a:gd name="connsiteX8" fmla="*/ 5959453 w 11499601"/>
              <a:gd name="connsiteY8" fmla="*/ 5978886 h 6255974"/>
              <a:gd name="connsiteX9" fmla="*/ 4858766 w 11499601"/>
              <a:gd name="connsiteY9" fmla="*/ 6005062 h 6255974"/>
              <a:gd name="connsiteX10" fmla="*/ 3239306 w 11499601"/>
              <a:gd name="connsiteY10" fmla="*/ 5978241 h 6255974"/>
              <a:gd name="connsiteX11" fmla="*/ 3217554 w 11499601"/>
              <a:gd name="connsiteY11" fmla="*/ 6011412 h 6255974"/>
              <a:gd name="connsiteX12" fmla="*/ 3219866 w 11499601"/>
              <a:gd name="connsiteY12" fmla="*/ 6255974 h 6255974"/>
              <a:gd name="connsiteX13" fmla="*/ 2870715 w 11499601"/>
              <a:gd name="connsiteY13" fmla="*/ 6061661 h 6255974"/>
              <a:gd name="connsiteX14" fmla="*/ 2785655 w 11499601"/>
              <a:gd name="connsiteY14" fmla="*/ 5978241 h 6255974"/>
              <a:gd name="connsiteX15" fmla="*/ 2301504 w 11499601"/>
              <a:gd name="connsiteY15" fmla="*/ 5973147 h 6255974"/>
              <a:gd name="connsiteX16" fmla="*/ 666073 w 11499601"/>
              <a:gd name="connsiteY16" fmla="*/ 5964071 h 6255974"/>
              <a:gd name="connsiteX17" fmla="*/ 94741 w 11499601"/>
              <a:gd name="connsiteY17" fmla="*/ 5962915 h 6255974"/>
              <a:gd name="connsiteX18" fmla="*/ 37859 w 11499601"/>
              <a:gd name="connsiteY18" fmla="*/ 5881560 h 6255974"/>
              <a:gd name="connsiteX19" fmla="*/ 28975 w 11499601"/>
              <a:gd name="connsiteY19" fmla="*/ 2612388 h 6255974"/>
              <a:gd name="connsiteX20" fmla="*/ 33539 w 11499601"/>
              <a:gd name="connsiteY20" fmla="*/ 65360 h 6255974"/>
              <a:gd name="connsiteX21" fmla="*/ 39830 w 11499601"/>
              <a:gd name="connsiteY21" fmla="*/ 47528 h 6255974"/>
              <a:gd name="connsiteX22" fmla="*/ 88659 w 11499601"/>
              <a:gd name="connsiteY22" fmla="*/ 42782 h 6255974"/>
              <a:gd name="connsiteX23" fmla="*/ 301554 w 11499601"/>
              <a:gd name="connsiteY23" fmla="*/ 42782 h 6255974"/>
              <a:gd name="connsiteX24" fmla="*/ 416464 w 11499601"/>
              <a:gd name="connsiteY24" fmla="*/ 36225 h 6255974"/>
              <a:gd name="connsiteX25" fmla="*/ 907723 w 11499601"/>
              <a:gd name="connsiteY25" fmla="*/ 29769 h 6255974"/>
              <a:gd name="connsiteX26" fmla="*/ 3989089 w 11499601"/>
              <a:gd name="connsiteY26" fmla="*/ 35153 h 6255974"/>
              <a:gd name="connsiteX27" fmla="*/ 9680053 w 11499601"/>
              <a:gd name="connsiteY27" fmla="*/ 5500 h 62559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5929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1172 w 11499601"/>
              <a:gd name="connsiteY3" fmla="*/ 31329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83635" y="5293"/>
                  <a:pt x="11499601" y="39374"/>
                </a:cubicBezTo>
                <a:lnTo>
                  <a:pt x="11491172" y="313290"/>
                </a:lnTo>
                <a:cubicBezTo>
                  <a:pt x="11491342" y="46951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53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01" r:id="rId5"/>
    <p:sldLayoutId id="2147483706" r:id="rId6"/>
    <p:sldLayoutId id="2147483702" r:id="rId7"/>
    <p:sldLayoutId id="2147483703" r:id="rId8"/>
    <p:sldLayoutId id="2147483704" r:id="rId9"/>
    <p:sldLayoutId id="2147483705" r:id="rId10"/>
    <p:sldLayoutId id="214748370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b="1" kern="1200" spc="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SzPct val="73000"/>
        <a:buFontTx/>
        <a:buNone/>
        <a:defRPr sz="3200" b="1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18288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800" b="1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4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182880" algn="l" defTabSz="914400" rtl="0" eaLnBrk="1" latinLnBrk="0" hangingPunct="1">
        <a:lnSpc>
          <a:spcPct val="100000"/>
        </a:lnSpc>
        <a:spcBef>
          <a:spcPts val="500"/>
        </a:spcBef>
        <a:buSzPct val="73000"/>
        <a:buFont typeface="Arial" panose="020B0604020202020204" pitchFamily="34" charset="0"/>
        <a:buChar char="•"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8">
            <a:extLst>
              <a:ext uri="{FF2B5EF4-FFF2-40B4-BE49-F238E27FC236}">
                <a16:creationId xmlns:a16="http://schemas.microsoft.com/office/drawing/2014/main" id="{63A1188B-F6D0-454F-8265-790DD27A80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3" descr="Top view of a background splashed with colors">
            <a:extLst>
              <a:ext uri="{FF2B5EF4-FFF2-40B4-BE49-F238E27FC236}">
                <a16:creationId xmlns:a16="http://schemas.microsoft.com/office/drawing/2014/main" id="{870629E8-BC17-D334-8E91-485E70B6350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" b="170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4" name="Freeform: Shape 10">
            <a:extLst>
              <a:ext uri="{FF2B5EF4-FFF2-40B4-BE49-F238E27FC236}">
                <a16:creationId xmlns:a16="http://schemas.microsoft.com/office/drawing/2014/main" id="{E1508670-65E0-4939-8E5D-98D071CA1A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57046">
            <a:off x="543795" y="3143470"/>
            <a:ext cx="5212440" cy="3679176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1601" h="725962">
                <a:moveTo>
                  <a:pt x="284667" y="725962"/>
                </a:moveTo>
                <a:cubicBezTo>
                  <a:pt x="313242" y="686910"/>
                  <a:pt x="340657" y="666797"/>
                  <a:pt x="430018" y="637285"/>
                </a:cubicBezTo>
                <a:cubicBezTo>
                  <a:pt x="519379" y="607773"/>
                  <a:pt x="700342" y="633664"/>
                  <a:pt x="820834" y="548891"/>
                </a:cubicBezTo>
                <a:cubicBezTo>
                  <a:pt x="941325" y="464119"/>
                  <a:pt x="978945" y="348264"/>
                  <a:pt x="954560" y="257809"/>
                </a:cubicBezTo>
                <a:cubicBezTo>
                  <a:pt x="930175" y="167354"/>
                  <a:pt x="880075" y="31018"/>
                  <a:pt x="674525" y="6158"/>
                </a:cubicBezTo>
                <a:cubicBezTo>
                  <a:pt x="468976" y="-18702"/>
                  <a:pt x="105460" y="25908"/>
                  <a:pt x="15300" y="247141"/>
                </a:cubicBezTo>
                <a:cubicBezTo>
                  <a:pt x="-20133" y="410209"/>
                  <a:pt x="-9465" y="576801"/>
                  <a:pt x="217325" y="651191"/>
                </a:cubicBezTo>
                <a:cubicBezTo>
                  <a:pt x="270475" y="669193"/>
                  <a:pt x="284667" y="725962"/>
                  <a:pt x="284667" y="725962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12">
            <a:extLst>
              <a:ext uri="{FF2B5EF4-FFF2-40B4-BE49-F238E27FC236}">
                <a16:creationId xmlns:a16="http://schemas.microsoft.com/office/drawing/2014/main" id="{BA680864-F353-4128-88F8-98E04FD76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57046">
            <a:off x="514767" y="3191764"/>
            <a:ext cx="5212440" cy="3679176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1601" h="725962">
                <a:moveTo>
                  <a:pt x="284667" y="725962"/>
                </a:moveTo>
                <a:cubicBezTo>
                  <a:pt x="313242" y="686910"/>
                  <a:pt x="340657" y="666797"/>
                  <a:pt x="430018" y="637285"/>
                </a:cubicBezTo>
                <a:cubicBezTo>
                  <a:pt x="519379" y="607773"/>
                  <a:pt x="700342" y="633664"/>
                  <a:pt x="820834" y="548891"/>
                </a:cubicBezTo>
                <a:cubicBezTo>
                  <a:pt x="941325" y="464119"/>
                  <a:pt x="978945" y="348264"/>
                  <a:pt x="954560" y="257809"/>
                </a:cubicBezTo>
                <a:cubicBezTo>
                  <a:pt x="930175" y="167354"/>
                  <a:pt x="880075" y="31018"/>
                  <a:pt x="674525" y="6158"/>
                </a:cubicBezTo>
                <a:cubicBezTo>
                  <a:pt x="468976" y="-18702"/>
                  <a:pt x="105460" y="25908"/>
                  <a:pt x="15300" y="247141"/>
                </a:cubicBezTo>
                <a:cubicBezTo>
                  <a:pt x="-20133" y="410209"/>
                  <a:pt x="-9465" y="576801"/>
                  <a:pt x="217325" y="651191"/>
                </a:cubicBezTo>
                <a:cubicBezTo>
                  <a:pt x="270475" y="669193"/>
                  <a:pt x="284667" y="725962"/>
                  <a:pt x="284667" y="725962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AE2AF7-4880-FEEB-BD4F-E4DC65A9B6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1708" y="3729853"/>
            <a:ext cx="4834453" cy="2166433"/>
          </a:xfrm>
        </p:spPr>
        <p:txBody>
          <a:bodyPr anchor="b">
            <a:noAutofit/>
          </a:bodyPr>
          <a:lstStyle/>
          <a:p>
            <a:r>
              <a:rPr lang="en-US" sz="6000" dirty="0" err="1">
                <a:solidFill>
                  <a:srgbClr val="0070C0"/>
                </a:solidFill>
              </a:rPr>
              <a:t>WoRK</a:t>
            </a:r>
            <a:r>
              <a:rPr lang="en-US" sz="6000" dirty="0"/>
              <a:t> </a:t>
            </a:r>
            <a:r>
              <a:rPr lang="en-US" sz="6000" dirty="0">
                <a:solidFill>
                  <a:srgbClr val="EC8F14"/>
                </a:solidFill>
              </a:rPr>
              <a:t>–</a:t>
            </a:r>
            <a:r>
              <a:rPr lang="en-US" sz="6000" dirty="0"/>
              <a:t> </a:t>
            </a:r>
            <a:r>
              <a:rPr lang="en-US" sz="6000" dirty="0">
                <a:solidFill>
                  <a:srgbClr val="7030A0"/>
                </a:solidFill>
              </a:rPr>
              <a:t>LIFE</a:t>
            </a:r>
            <a:br>
              <a:rPr lang="en-US" sz="6000" dirty="0"/>
            </a:br>
            <a:r>
              <a:rPr lang="en-US" sz="6000" dirty="0">
                <a:solidFill>
                  <a:schemeClr val="accent6">
                    <a:lumMod val="75000"/>
                  </a:schemeClr>
                </a:solidFill>
              </a:rPr>
              <a:t>Balance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284FCA-3C5B-B6B3-7515-BAAB6D5DB6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863" y="5530735"/>
            <a:ext cx="3758145" cy="609600"/>
          </a:xfrm>
        </p:spPr>
        <p:txBody>
          <a:bodyPr>
            <a:norm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536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4474318-9BA9-4C58-85CC-EAF141DDB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334CBA-01C9-F45A-155A-2006B3F37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655" y="952500"/>
            <a:ext cx="3843091" cy="4467087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rgbClr val="0070C0"/>
                </a:solidFill>
              </a:rPr>
              <a:t>At Work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9010BAD-EF79-4453-A6CC-603B6FB04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 flipV="1">
            <a:off x="5451661" y="-106073"/>
            <a:ext cx="5922578" cy="6973693"/>
          </a:xfrm>
          <a:custGeom>
            <a:avLst/>
            <a:gdLst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5623915 w 11603130"/>
              <a:gd name="connsiteY8" fmla="*/ 5947064 h 6362961"/>
              <a:gd name="connsiteX9" fmla="*/ 8143603 w 11603130"/>
              <a:gd name="connsiteY9" fmla="*/ 5913030 h 6362961"/>
              <a:gd name="connsiteX10" fmla="*/ 8168400 w 11603130"/>
              <a:gd name="connsiteY10" fmla="*/ 5914173 h 6362961"/>
              <a:gd name="connsiteX11" fmla="*/ 8334742 w 11603130"/>
              <a:gd name="connsiteY11" fmla="*/ 5912754 h 6362961"/>
              <a:gd name="connsiteX12" fmla="*/ 8343333 w 11603130"/>
              <a:gd name="connsiteY12" fmla="*/ 6362961 h 6362961"/>
              <a:gd name="connsiteX13" fmla="*/ 8951337 w 11603130"/>
              <a:gd name="connsiteY13" fmla="*/ 5912879 h 6362961"/>
              <a:gd name="connsiteX14" fmla="*/ 9710371 w 11603130"/>
              <a:gd name="connsiteY14" fmla="*/ 5911624 h 6362961"/>
              <a:gd name="connsiteX15" fmla="*/ 9804791 w 11603130"/>
              <a:gd name="connsiteY15" fmla="*/ 5908320 h 6362961"/>
              <a:gd name="connsiteX16" fmla="*/ 9863784 w 11603130"/>
              <a:gd name="connsiteY16" fmla="*/ 5909115 h 6362961"/>
              <a:gd name="connsiteX17" fmla="*/ 10007288 w 11603130"/>
              <a:gd name="connsiteY17" fmla="*/ 5914499 h 6362961"/>
              <a:gd name="connsiteX18" fmla="*/ 10927227 w 11603130"/>
              <a:gd name="connsiteY18" fmla="*/ 5922366 h 6362961"/>
              <a:gd name="connsiteX19" fmla="*/ 11562333 w 11603130"/>
              <a:gd name="connsiteY19" fmla="*/ 5906085 h 6362961"/>
              <a:gd name="connsiteX20" fmla="*/ 11571244 w 11603130"/>
              <a:gd name="connsiteY20" fmla="*/ 2621674 h 6362961"/>
              <a:gd name="connsiteX21" fmla="*/ 11561892 w 11603130"/>
              <a:gd name="connsiteY21" fmla="*/ 176313 h 6362961"/>
              <a:gd name="connsiteX22" fmla="*/ 11289537 w 11603130"/>
              <a:gd name="connsiteY22" fmla="*/ 107615 h 6362961"/>
              <a:gd name="connsiteX23" fmla="*/ 10689999 w 11603130"/>
              <a:gd name="connsiteY23" fmla="*/ 70591 h 6362961"/>
              <a:gd name="connsiteX24" fmla="*/ 7599878 w 11603130"/>
              <a:gd name="connsiteY24" fmla="*/ 7591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5623915 w 11603130"/>
              <a:gd name="connsiteY8" fmla="*/ 5947064 h 6362961"/>
              <a:gd name="connsiteX9" fmla="*/ 8143603 w 11603130"/>
              <a:gd name="connsiteY9" fmla="*/ 5913030 h 6362961"/>
              <a:gd name="connsiteX10" fmla="*/ 8168400 w 11603130"/>
              <a:gd name="connsiteY10" fmla="*/ 5914173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5623915 w 11603130"/>
              <a:gd name="connsiteY8" fmla="*/ 5947064 h 6362961"/>
              <a:gd name="connsiteX9" fmla="*/ 8143603 w 11603130"/>
              <a:gd name="connsiteY9" fmla="*/ 5913030 h 6362961"/>
              <a:gd name="connsiteX10" fmla="*/ 8444794 w 11603130"/>
              <a:gd name="connsiteY10" fmla="*/ 5914172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5623915 w 11603130"/>
              <a:gd name="connsiteY8" fmla="*/ 5947064 h 6362961"/>
              <a:gd name="connsiteX9" fmla="*/ 6347077 w 11603130"/>
              <a:gd name="connsiteY9" fmla="*/ 5954091 h 6362961"/>
              <a:gd name="connsiteX10" fmla="*/ 8444794 w 11603130"/>
              <a:gd name="connsiteY10" fmla="*/ 5914172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2638911 w 11603130"/>
              <a:gd name="connsiteY8" fmla="*/ 5933377 h 6362961"/>
              <a:gd name="connsiteX9" fmla="*/ 6347077 w 11603130"/>
              <a:gd name="connsiteY9" fmla="*/ 5954091 h 6362961"/>
              <a:gd name="connsiteX10" fmla="*/ 8444794 w 11603130"/>
              <a:gd name="connsiteY10" fmla="*/ 5914172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2638911 w 11603130"/>
              <a:gd name="connsiteY8" fmla="*/ 5933377 h 6362961"/>
              <a:gd name="connsiteX9" fmla="*/ 4080684 w 11603130"/>
              <a:gd name="connsiteY9" fmla="*/ 5926717 h 6362961"/>
              <a:gd name="connsiteX10" fmla="*/ 8444794 w 11603130"/>
              <a:gd name="connsiteY10" fmla="*/ 5914172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2638911 w 11603130"/>
              <a:gd name="connsiteY8" fmla="*/ 5933377 h 6362961"/>
              <a:gd name="connsiteX9" fmla="*/ 4080684 w 11603130"/>
              <a:gd name="connsiteY9" fmla="*/ 5926717 h 6362961"/>
              <a:gd name="connsiteX10" fmla="*/ 5045206 w 11603130"/>
              <a:gd name="connsiteY10" fmla="*/ 5927859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8951337 w 11603130"/>
              <a:gd name="connsiteY12" fmla="*/ 5912879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9863784 w 11603130"/>
              <a:gd name="connsiteY15" fmla="*/ 5909115 h 6335587"/>
              <a:gd name="connsiteX16" fmla="*/ 10007288 w 11603130"/>
              <a:gd name="connsiteY16" fmla="*/ 5914499 h 6335587"/>
              <a:gd name="connsiteX17" fmla="*/ 10927227 w 11603130"/>
              <a:gd name="connsiteY17" fmla="*/ 5922366 h 6335587"/>
              <a:gd name="connsiteX18" fmla="*/ 11562333 w 11603130"/>
              <a:gd name="connsiteY18" fmla="*/ 5906085 h 6335587"/>
              <a:gd name="connsiteX19" fmla="*/ 11571244 w 11603130"/>
              <a:gd name="connsiteY19" fmla="*/ 2621674 h 6335587"/>
              <a:gd name="connsiteX20" fmla="*/ 11561892 w 11603130"/>
              <a:gd name="connsiteY20" fmla="*/ 176313 h 6335587"/>
              <a:gd name="connsiteX21" fmla="*/ 11289537 w 11603130"/>
              <a:gd name="connsiteY21" fmla="*/ 107615 h 6335587"/>
              <a:gd name="connsiteX22" fmla="*/ 10689999 w 11603130"/>
              <a:gd name="connsiteY22" fmla="*/ 70591 h 6335587"/>
              <a:gd name="connsiteX23" fmla="*/ 7599878 w 11603130"/>
              <a:gd name="connsiteY23" fmla="*/ 75910 h 6335587"/>
              <a:gd name="connsiteX24" fmla="*/ 1892744 w 11603130"/>
              <a:gd name="connsiteY24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42722 w 11603130"/>
              <a:gd name="connsiteY12" fmla="*/ 5885506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9863784 w 11603130"/>
              <a:gd name="connsiteY15" fmla="*/ 5909115 h 6335587"/>
              <a:gd name="connsiteX16" fmla="*/ 10007288 w 11603130"/>
              <a:gd name="connsiteY16" fmla="*/ 5914499 h 6335587"/>
              <a:gd name="connsiteX17" fmla="*/ 10927227 w 11603130"/>
              <a:gd name="connsiteY17" fmla="*/ 5922366 h 6335587"/>
              <a:gd name="connsiteX18" fmla="*/ 11562333 w 11603130"/>
              <a:gd name="connsiteY18" fmla="*/ 5906085 h 6335587"/>
              <a:gd name="connsiteX19" fmla="*/ 11571244 w 11603130"/>
              <a:gd name="connsiteY19" fmla="*/ 2621674 h 6335587"/>
              <a:gd name="connsiteX20" fmla="*/ 11561892 w 11603130"/>
              <a:gd name="connsiteY20" fmla="*/ 176313 h 6335587"/>
              <a:gd name="connsiteX21" fmla="*/ 11289537 w 11603130"/>
              <a:gd name="connsiteY21" fmla="*/ 107615 h 6335587"/>
              <a:gd name="connsiteX22" fmla="*/ 10689999 w 11603130"/>
              <a:gd name="connsiteY22" fmla="*/ 70591 h 6335587"/>
              <a:gd name="connsiteX23" fmla="*/ 7599878 w 11603130"/>
              <a:gd name="connsiteY23" fmla="*/ 75910 h 6335587"/>
              <a:gd name="connsiteX24" fmla="*/ 1892744 w 11603130"/>
              <a:gd name="connsiteY24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408556 w 11603130"/>
              <a:gd name="connsiteY12" fmla="*/ 5899194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9863784 w 11603130"/>
              <a:gd name="connsiteY15" fmla="*/ 5909115 h 6335587"/>
              <a:gd name="connsiteX16" fmla="*/ 10007288 w 11603130"/>
              <a:gd name="connsiteY16" fmla="*/ 5914499 h 6335587"/>
              <a:gd name="connsiteX17" fmla="*/ 10927227 w 11603130"/>
              <a:gd name="connsiteY17" fmla="*/ 5922366 h 6335587"/>
              <a:gd name="connsiteX18" fmla="*/ 11562333 w 11603130"/>
              <a:gd name="connsiteY18" fmla="*/ 5906085 h 6335587"/>
              <a:gd name="connsiteX19" fmla="*/ 11571244 w 11603130"/>
              <a:gd name="connsiteY19" fmla="*/ 2621674 h 6335587"/>
              <a:gd name="connsiteX20" fmla="*/ 11561892 w 11603130"/>
              <a:gd name="connsiteY20" fmla="*/ 176313 h 6335587"/>
              <a:gd name="connsiteX21" fmla="*/ 11289537 w 11603130"/>
              <a:gd name="connsiteY21" fmla="*/ 107615 h 6335587"/>
              <a:gd name="connsiteX22" fmla="*/ 10689999 w 11603130"/>
              <a:gd name="connsiteY22" fmla="*/ 70591 h 6335587"/>
              <a:gd name="connsiteX23" fmla="*/ 7599878 w 11603130"/>
              <a:gd name="connsiteY23" fmla="*/ 75910 h 6335587"/>
              <a:gd name="connsiteX24" fmla="*/ 1892744 w 11603130"/>
              <a:gd name="connsiteY24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408556 w 11603130"/>
              <a:gd name="connsiteY12" fmla="*/ 5899194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408556 w 11603130"/>
              <a:gd name="connsiteY12" fmla="*/ 5899194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408556 w 11603130"/>
              <a:gd name="connsiteY12" fmla="*/ 5899194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408556 w 11603130"/>
              <a:gd name="connsiteY12" fmla="*/ 5899194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710371 w 11603130"/>
              <a:gd name="connsiteY13" fmla="*/ 5911624 h 6335587"/>
              <a:gd name="connsiteX14" fmla="*/ 10007288 w 11603130"/>
              <a:gd name="connsiteY14" fmla="*/ 5914499 h 6335587"/>
              <a:gd name="connsiteX15" fmla="*/ 10927227 w 11603130"/>
              <a:gd name="connsiteY15" fmla="*/ 5922366 h 6335587"/>
              <a:gd name="connsiteX16" fmla="*/ 11562333 w 11603130"/>
              <a:gd name="connsiteY16" fmla="*/ 5906085 h 6335587"/>
              <a:gd name="connsiteX17" fmla="*/ 11571244 w 11603130"/>
              <a:gd name="connsiteY17" fmla="*/ 2621674 h 6335587"/>
              <a:gd name="connsiteX18" fmla="*/ 11561892 w 11603130"/>
              <a:gd name="connsiteY18" fmla="*/ 176313 h 6335587"/>
              <a:gd name="connsiteX19" fmla="*/ 11289537 w 11603130"/>
              <a:gd name="connsiteY19" fmla="*/ 107615 h 6335587"/>
              <a:gd name="connsiteX20" fmla="*/ 10689999 w 11603130"/>
              <a:gd name="connsiteY20" fmla="*/ 70591 h 6335587"/>
              <a:gd name="connsiteX21" fmla="*/ 7599878 w 11603130"/>
              <a:gd name="connsiteY21" fmla="*/ 75910 h 6335587"/>
              <a:gd name="connsiteX22" fmla="*/ 1892744 w 11603130"/>
              <a:gd name="connsiteY22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710371 w 11603130"/>
              <a:gd name="connsiteY13" fmla="*/ 5911624 h 6335587"/>
              <a:gd name="connsiteX14" fmla="*/ 10007288 w 11603130"/>
              <a:gd name="connsiteY14" fmla="*/ 5914499 h 6335587"/>
              <a:gd name="connsiteX15" fmla="*/ 10927227 w 11603130"/>
              <a:gd name="connsiteY15" fmla="*/ 5922366 h 6335587"/>
              <a:gd name="connsiteX16" fmla="*/ 11562333 w 11603130"/>
              <a:gd name="connsiteY16" fmla="*/ 5906085 h 6335587"/>
              <a:gd name="connsiteX17" fmla="*/ 11571244 w 11603130"/>
              <a:gd name="connsiteY17" fmla="*/ 2621674 h 6335587"/>
              <a:gd name="connsiteX18" fmla="*/ 11561892 w 11603130"/>
              <a:gd name="connsiteY18" fmla="*/ 176313 h 6335587"/>
              <a:gd name="connsiteX19" fmla="*/ 11289537 w 11603130"/>
              <a:gd name="connsiteY19" fmla="*/ 107615 h 6335587"/>
              <a:gd name="connsiteX20" fmla="*/ 10689999 w 11603130"/>
              <a:gd name="connsiteY20" fmla="*/ 70591 h 6335587"/>
              <a:gd name="connsiteX21" fmla="*/ 7599878 w 11603130"/>
              <a:gd name="connsiteY21" fmla="*/ 75910 h 6335587"/>
              <a:gd name="connsiteX22" fmla="*/ 1892744 w 11603130"/>
              <a:gd name="connsiteY22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710371 w 11603130"/>
              <a:gd name="connsiteY13" fmla="*/ 5911624 h 6335587"/>
              <a:gd name="connsiteX14" fmla="*/ 10007288 w 11603130"/>
              <a:gd name="connsiteY14" fmla="*/ 5914499 h 6335587"/>
              <a:gd name="connsiteX15" fmla="*/ 10927227 w 11603130"/>
              <a:gd name="connsiteY15" fmla="*/ 5922366 h 6335587"/>
              <a:gd name="connsiteX16" fmla="*/ 11562333 w 11603130"/>
              <a:gd name="connsiteY16" fmla="*/ 5906085 h 6335587"/>
              <a:gd name="connsiteX17" fmla="*/ 11571244 w 11603130"/>
              <a:gd name="connsiteY17" fmla="*/ 2621674 h 6335587"/>
              <a:gd name="connsiteX18" fmla="*/ 11561892 w 11603130"/>
              <a:gd name="connsiteY18" fmla="*/ 176313 h 6335587"/>
              <a:gd name="connsiteX19" fmla="*/ 11289537 w 11603130"/>
              <a:gd name="connsiteY19" fmla="*/ 107615 h 6335587"/>
              <a:gd name="connsiteX20" fmla="*/ 10689999 w 11603130"/>
              <a:gd name="connsiteY20" fmla="*/ 70591 h 6335587"/>
              <a:gd name="connsiteX21" fmla="*/ 7599878 w 11603130"/>
              <a:gd name="connsiteY21" fmla="*/ 75910 h 6335587"/>
              <a:gd name="connsiteX22" fmla="*/ 1892744 w 11603130"/>
              <a:gd name="connsiteY22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098386 w 11603130"/>
              <a:gd name="connsiteY13" fmla="*/ 5911624 h 6335587"/>
              <a:gd name="connsiteX14" fmla="*/ 10007288 w 11603130"/>
              <a:gd name="connsiteY14" fmla="*/ 5914499 h 6335587"/>
              <a:gd name="connsiteX15" fmla="*/ 10927227 w 11603130"/>
              <a:gd name="connsiteY15" fmla="*/ 5922366 h 6335587"/>
              <a:gd name="connsiteX16" fmla="*/ 11562333 w 11603130"/>
              <a:gd name="connsiteY16" fmla="*/ 5906085 h 6335587"/>
              <a:gd name="connsiteX17" fmla="*/ 11571244 w 11603130"/>
              <a:gd name="connsiteY17" fmla="*/ 2621674 h 6335587"/>
              <a:gd name="connsiteX18" fmla="*/ 11561892 w 11603130"/>
              <a:gd name="connsiteY18" fmla="*/ 176313 h 6335587"/>
              <a:gd name="connsiteX19" fmla="*/ 11289537 w 11603130"/>
              <a:gd name="connsiteY19" fmla="*/ 107615 h 6335587"/>
              <a:gd name="connsiteX20" fmla="*/ 10689999 w 11603130"/>
              <a:gd name="connsiteY20" fmla="*/ 70591 h 6335587"/>
              <a:gd name="connsiteX21" fmla="*/ 7599878 w 11603130"/>
              <a:gd name="connsiteY21" fmla="*/ 75910 h 6335587"/>
              <a:gd name="connsiteX22" fmla="*/ 1892744 w 11603130"/>
              <a:gd name="connsiteY22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8972 w 11603130"/>
              <a:gd name="connsiteY5" fmla="*/ 3523848 h 6335587"/>
              <a:gd name="connsiteX6" fmla="*/ 148480 w 11603130"/>
              <a:gd name="connsiteY6" fmla="*/ 5930841 h 6335587"/>
              <a:gd name="connsiteX7" fmla="*/ 2638911 w 11603130"/>
              <a:gd name="connsiteY7" fmla="*/ 5933377 h 6335587"/>
              <a:gd name="connsiteX8" fmla="*/ 4080684 w 11603130"/>
              <a:gd name="connsiteY8" fmla="*/ 5926717 h 6335587"/>
              <a:gd name="connsiteX9" fmla="*/ 5045206 w 11603130"/>
              <a:gd name="connsiteY9" fmla="*/ 5927859 h 6335587"/>
              <a:gd name="connsiteX10" fmla="*/ 5855834 w 11603130"/>
              <a:gd name="connsiteY10" fmla="*/ 6335587 h 6335587"/>
              <a:gd name="connsiteX11" fmla="*/ 6274422 w 11603130"/>
              <a:gd name="connsiteY11" fmla="*/ 5903346 h 6335587"/>
              <a:gd name="connsiteX12" fmla="*/ 9098386 w 11603130"/>
              <a:gd name="connsiteY12" fmla="*/ 5911624 h 6335587"/>
              <a:gd name="connsiteX13" fmla="*/ 10007288 w 11603130"/>
              <a:gd name="connsiteY13" fmla="*/ 5914499 h 6335587"/>
              <a:gd name="connsiteX14" fmla="*/ 10927227 w 11603130"/>
              <a:gd name="connsiteY14" fmla="*/ 5922366 h 6335587"/>
              <a:gd name="connsiteX15" fmla="*/ 11562333 w 11603130"/>
              <a:gd name="connsiteY15" fmla="*/ 5906085 h 6335587"/>
              <a:gd name="connsiteX16" fmla="*/ 11571244 w 11603130"/>
              <a:gd name="connsiteY16" fmla="*/ 2621674 h 6335587"/>
              <a:gd name="connsiteX17" fmla="*/ 11561892 w 11603130"/>
              <a:gd name="connsiteY17" fmla="*/ 176313 h 6335587"/>
              <a:gd name="connsiteX18" fmla="*/ 11289537 w 11603130"/>
              <a:gd name="connsiteY18" fmla="*/ 107615 h 6335587"/>
              <a:gd name="connsiteX19" fmla="*/ 10689999 w 11603130"/>
              <a:gd name="connsiteY19" fmla="*/ 70591 h 6335587"/>
              <a:gd name="connsiteX20" fmla="*/ 7599878 w 11603130"/>
              <a:gd name="connsiteY20" fmla="*/ 75910 h 6335587"/>
              <a:gd name="connsiteX21" fmla="*/ 1892744 w 11603130"/>
              <a:gd name="connsiteY21" fmla="*/ 0 h 6335587"/>
              <a:gd name="connsiteX0" fmla="*/ 1892744 w 12087184"/>
              <a:gd name="connsiteY0" fmla="*/ 0 h 6335587"/>
              <a:gd name="connsiteX1" fmla="*/ 304663 w 12087184"/>
              <a:gd name="connsiteY1" fmla="*/ 10761 h 6335587"/>
              <a:gd name="connsiteX2" fmla="*/ 0 w 12087184"/>
              <a:gd name="connsiteY2" fmla="*/ 47942 h 6335587"/>
              <a:gd name="connsiteX3" fmla="*/ 0 w 12087184"/>
              <a:gd name="connsiteY3" fmla="*/ 909146 h 6335587"/>
              <a:gd name="connsiteX4" fmla="*/ 4597 w 12087184"/>
              <a:gd name="connsiteY4" fmla="*/ 909146 h 6335587"/>
              <a:gd name="connsiteX5" fmla="*/ 88972 w 12087184"/>
              <a:gd name="connsiteY5" fmla="*/ 3523848 h 6335587"/>
              <a:gd name="connsiteX6" fmla="*/ 148480 w 12087184"/>
              <a:gd name="connsiteY6" fmla="*/ 5930841 h 6335587"/>
              <a:gd name="connsiteX7" fmla="*/ 2638911 w 12087184"/>
              <a:gd name="connsiteY7" fmla="*/ 5933377 h 6335587"/>
              <a:gd name="connsiteX8" fmla="*/ 4080684 w 12087184"/>
              <a:gd name="connsiteY8" fmla="*/ 5926717 h 6335587"/>
              <a:gd name="connsiteX9" fmla="*/ 5045206 w 12087184"/>
              <a:gd name="connsiteY9" fmla="*/ 5927859 h 6335587"/>
              <a:gd name="connsiteX10" fmla="*/ 5855834 w 12087184"/>
              <a:gd name="connsiteY10" fmla="*/ 6335587 h 6335587"/>
              <a:gd name="connsiteX11" fmla="*/ 6274422 w 12087184"/>
              <a:gd name="connsiteY11" fmla="*/ 5903346 h 6335587"/>
              <a:gd name="connsiteX12" fmla="*/ 9098386 w 12087184"/>
              <a:gd name="connsiteY12" fmla="*/ 5911624 h 6335587"/>
              <a:gd name="connsiteX13" fmla="*/ 10007288 w 12087184"/>
              <a:gd name="connsiteY13" fmla="*/ 5914499 h 6335587"/>
              <a:gd name="connsiteX14" fmla="*/ 10927227 w 12087184"/>
              <a:gd name="connsiteY14" fmla="*/ 5922366 h 6335587"/>
              <a:gd name="connsiteX15" fmla="*/ 12085310 w 12087184"/>
              <a:gd name="connsiteY15" fmla="*/ 5921320 h 6335587"/>
              <a:gd name="connsiteX16" fmla="*/ 11571244 w 12087184"/>
              <a:gd name="connsiteY16" fmla="*/ 2621674 h 6335587"/>
              <a:gd name="connsiteX17" fmla="*/ 11561892 w 12087184"/>
              <a:gd name="connsiteY17" fmla="*/ 176313 h 6335587"/>
              <a:gd name="connsiteX18" fmla="*/ 11289537 w 12087184"/>
              <a:gd name="connsiteY18" fmla="*/ 107615 h 6335587"/>
              <a:gd name="connsiteX19" fmla="*/ 10689999 w 12087184"/>
              <a:gd name="connsiteY19" fmla="*/ 70591 h 6335587"/>
              <a:gd name="connsiteX20" fmla="*/ 7599878 w 12087184"/>
              <a:gd name="connsiteY20" fmla="*/ 75910 h 6335587"/>
              <a:gd name="connsiteX21" fmla="*/ 1892744 w 12087184"/>
              <a:gd name="connsiteY21" fmla="*/ 0 h 6335587"/>
              <a:gd name="connsiteX0" fmla="*/ 1892744 w 12096545"/>
              <a:gd name="connsiteY0" fmla="*/ 24998 h 6360585"/>
              <a:gd name="connsiteX1" fmla="*/ 304663 w 12096545"/>
              <a:gd name="connsiteY1" fmla="*/ 35759 h 6360585"/>
              <a:gd name="connsiteX2" fmla="*/ 0 w 12096545"/>
              <a:gd name="connsiteY2" fmla="*/ 72940 h 6360585"/>
              <a:gd name="connsiteX3" fmla="*/ 0 w 12096545"/>
              <a:gd name="connsiteY3" fmla="*/ 934144 h 6360585"/>
              <a:gd name="connsiteX4" fmla="*/ 4597 w 12096545"/>
              <a:gd name="connsiteY4" fmla="*/ 934144 h 6360585"/>
              <a:gd name="connsiteX5" fmla="*/ 88972 w 12096545"/>
              <a:gd name="connsiteY5" fmla="*/ 3548846 h 6360585"/>
              <a:gd name="connsiteX6" fmla="*/ 148480 w 12096545"/>
              <a:gd name="connsiteY6" fmla="*/ 5955839 h 6360585"/>
              <a:gd name="connsiteX7" fmla="*/ 2638911 w 12096545"/>
              <a:gd name="connsiteY7" fmla="*/ 5958375 h 6360585"/>
              <a:gd name="connsiteX8" fmla="*/ 4080684 w 12096545"/>
              <a:gd name="connsiteY8" fmla="*/ 5951715 h 6360585"/>
              <a:gd name="connsiteX9" fmla="*/ 5045206 w 12096545"/>
              <a:gd name="connsiteY9" fmla="*/ 5952857 h 6360585"/>
              <a:gd name="connsiteX10" fmla="*/ 5855834 w 12096545"/>
              <a:gd name="connsiteY10" fmla="*/ 6360585 h 6360585"/>
              <a:gd name="connsiteX11" fmla="*/ 6274422 w 12096545"/>
              <a:gd name="connsiteY11" fmla="*/ 5928344 h 6360585"/>
              <a:gd name="connsiteX12" fmla="*/ 9098386 w 12096545"/>
              <a:gd name="connsiteY12" fmla="*/ 5936622 h 6360585"/>
              <a:gd name="connsiteX13" fmla="*/ 10007288 w 12096545"/>
              <a:gd name="connsiteY13" fmla="*/ 5939497 h 6360585"/>
              <a:gd name="connsiteX14" fmla="*/ 10927227 w 12096545"/>
              <a:gd name="connsiteY14" fmla="*/ 5947364 h 6360585"/>
              <a:gd name="connsiteX15" fmla="*/ 12085310 w 12096545"/>
              <a:gd name="connsiteY15" fmla="*/ 5946318 h 6360585"/>
              <a:gd name="connsiteX16" fmla="*/ 12063456 w 12096545"/>
              <a:gd name="connsiteY16" fmla="*/ 2646672 h 6360585"/>
              <a:gd name="connsiteX17" fmla="*/ 11561892 w 12096545"/>
              <a:gd name="connsiteY17" fmla="*/ 201311 h 6360585"/>
              <a:gd name="connsiteX18" fmla="*/ 11289537 w 12096545"/>
              <a:gd name="connsiteY18" fmla="*/ 132613 h 6360585"/>
              <a:gd name="connsiteX19" fmla="*/ 10689999 w 12096545"/>
              <a:gd name="connsiteY19" fmla="*/ 95589 h 6360585"/>
              <a:gd name="connsiteX20" fmla="*/ 7599878 w 12096545"/>
              <a:gd name="connsiteY20" fmla="*/ 100908 h 6360585"/>
              <a:gd name="connsiteX21" fmla="*/ 1892744 w 12096545"/>
              <a:gd name="connsiteY21" fmla="*/ 24998 h 6360585"/>
              <a:gd name="connsiteX0" fmla="*/ 1892744 w 12127183"/>
              <a:gd name="connsiteY0" fmla="*/ 24998 h 6360585"/>
              <a:gd name="connsiteX1" fmla="*/ 304663 w 12127183"/>
              <a:gd name="connsiteY1" fmla="*/ 35759 h 6360585"/>
              <a:gd name="connsiteX2" fmla="*/ 0 w 12127183"/>
              <a:gd name="connsiteY2" fmla="*/ 72940 h 6360585"/>
              <a:gd name="connsiteX3" fmla="*/ 0 w 12127183"/>
              <a:gd name="connsiteY3" fmla="*/ 934144 h 6360585"/>
              <a:gd name="connsiteX4" fmla="*/ 4597 w 12127183"/>
              <a:gd name="connsiteY4" fmla="*/ 934144 h 6360585"/>
              <a:gd name="connsiteX5" fmla="*/ 88972 w 12127183"/>
              <a:gd name="connsiteY5" fmla="*/ 3548846 h 6360585"/>
              <a:gd name="connsiteX6" fmla="*/ 148480 w 12127183"/>
              <a:gd name="connsiteY6" fmla="*/ 5955839 h 6360585"/>
              <a:gd name="connsiteX7" fmla="*/ 2638911 w 12127183"/>
              <a:gd name="connsiteY7" fmla="*/ 5958375 h 6360585"/>
              <a:gd name="connsiteX8" fmla="*/ 4080684 w 12127183"/>
              <a:gd name="connsiteY8" fmla="*/ 5951715 h 6360585"/>
              <a:gd name="connsiteX9" fmla="*/ 5045206 w 12127183"/>
              <a:gd name="connsiteY9" fmla="*/ 5952857 h 6360585"/>
              <a:gd name="connsiteX10" fmla="*/ 5855834 w 12127183"/>
              <a:gd name="connsiteY10" fmla="*/ 6360585 h 6360585"/>
              <a:gd name="connsiteX11" fmla="*/ 6274422 w 12127183"/>
              <a:gd name="connsiteY11" fmla="*/ 5928344 h 6360585"/>
              <a:gd name="connsiteX12" fmla="*/ 9098386 w 12127183"/>
              <a:gd name="connsiteY12" fmla="*/ 5936622 h 6360585"/>
              <a:gd name="connsiteX13" fmla="*/ 10007288 w 12127183"/>
              <a:gd name="connsiteY13" fmla="*/ 5939497 h 6360585"/>
              <a:gd name="connsiteX14" fmla="*/ 10927227 w 12127183"/>
              <a:gd name="connsiteY14" fmla="*/ 5947364 h 6360585"/>
              <a:gd name="connsiteX15" fmla="*/ 12085310 w 12127183"/>
              <a:gd name="connsiteY15" fmla="*/ 5946318 h 6360585"/>
              <a:gd name="connsiteX16" fmla="*/ 12063456 w 12127183"/>
              <a:gd name="connsiteY16" fmla="*/ 2646672 h 6360585"/>
              <a:gd name="connsiteX17" fmla="*/ 12054104 w 12127183"/>
              <a:gd name="connsiteY17" fmla="*/ 201311 h 6360585"/>
              <a:gd name="connsiteX18" fmla="*/ 11289537 w 12127183"/>
              <a:gd name="connsiteY18" fmla="*/ 132613 h 6360585"/>
              <a:gd name="connsiteX19" fmla="*/ 10689999 w 12127183"/>
              <a:gd name="connsiteY19" fmla="*/ 95589 h 6360585"/>
              <a:gd name="connsiteX20" fmla="*/ 7599878 w 12127183"/>
              <a:gd name="connsiteY20" fmla="*/ 100908 h 6360585"/>
              <a:gd name="connsiteX21" fmla="*/ 1892744 w 12127183"/>
              <a:gd name="connsiteY21" fmla="*/ 24998 h 6360585"/>
              <a:gd name="connsiteX0" fmla="*/ 1892744 w 12114255"/>
              <a:gd name="connsiteY0" fmla="*/ 0 h 6335587"/>
              <a:gd name="connsiteX1" fmla="*/ 304663 w 12114255"/>
              <a:gd name="connsiteY1" fmla="*/ 10761 h 6335587"/>
              <a:gd name="connsiteX2" fmla="*/ 0 w 12114255"/>
              <a:gd name="connsiteY2" fmla="*/ 47942 h 6335587"/>
              <a:gd name="connsiteX3" fmla="*/ 0 w 12114255"/>
              <a:gd name="connsiteY3" fmla="*/ 909146 h 6335587"/>
              <a:gd name="connsiteX4" fmla="*/ 4597 w 12114255"/>
              <a:gd name="connsiteY4" fmla="*/ 909146 h 6335587"/>
              <a:gd name="connsiteX5" fmla="*/ 88972 w 12114255"/>
              <a:gd name="connsiteY5" fmla="*/ 3523848 h 6335587"/>
              <a:gd name="connsiteX6" fmla="*/ 148480 w 12114255"/>
              <a:gd name="connsiteY6" fmla="*/ 5930841 h 6335587"/>
              <a:gd name="connsiteX7" fmla="*/ 2638911 w 12114255"/>
              <a:gd name="connsiteY7" fmla="*/ 5933377 h 6335587"/>
              <a:gd name="connsiteX8" fmla="*/ 4080684 w 12114255"/>
              <a:gd name="connsiteY8" fmla="*/ 5926717 h 6335587"/>
              <a:gd name="connsiteX9" fmla="*/ 5045206 w 12114255"/>
              <a:gd name="connsiteY9" fmla="*/ 5927859 h 6335587"/>
              <a:gd name="connsiteX10" fmla="*/ 5855834 w 12114255"/>
              <a:gd name="connsiteY10" fmla="*/ 6335587 h 6335587"/>
              <a:gd name="connsiteX11" fmla="*/ 6274422 w 12114255"/>
              <a:gd name="connsiteY11" fmla="*/ 5903346 h 6335587"/>
              <a:gd name="connsiteX12" fmla="*/ 9098386 w 12114255"/>
              <a:gd name="connsiteY12" fmla="*/ 5911624 h 6335587"/>
              <a:gd name="connsiteX13" fmla="*/ 10007288 w 12114255"/>
              <a:gd name="connsiteY13" fmla="*/ 5914499 h 6335587"/>
              <a:gd name="connsiteX14" fmla="*/ 10927227 w 12114255"/>
              <a:gd name="connsiteY14" fmla="*/ 5922366 h 6335587"/>
              <a:gd name="connsiteX15" fmla="*/ 12085310 w 12114255"/>
              <a:gd name="connsiteY15" fmla="*/ 5921320 h 6335587"/>
              <a:gd name="connsiteX16" fmla="*/ 12063456 w 12114255"/>
              <a:gd name="connsiteY16" fmla="*/ 2621674 h 6335587"/>
              <a:gd name="connsiteX17" fmla="*/ 12054104 w 12114255"/>
              <a:gd name="connsiteY17" fmla="*/ 176313 h 6335587"/>
              <a:gd name="connsiteX18" fmla="*/ 11289537 w 12114255"/>
              <a:gd name="connsiteY18" fmla="*/ 107615 h 6335587"/>
              <a:gd name="connsiteX19" fmla="*/ 10689999 w 12114255"/>
              <a:gd name="connsiteY19" fmla="*/ 70591 h 6335587"/>
              <a:gd name="connsiteX20" fmla="*/ 7599878 w 12114255"/>
              <a:gd name="connsiteY20" fmla="*/ 75910 h 6335587"/>
              <a:gd name="connsiteX21" fmla="*/ 1892744 w 12114255"/>
              <a:gd name="connsiteY21" fmla="*/ 0 h 6335587"/>
              <a:gd name="connsiteX0" fmla="*/ 1892744 w 12114253"/>
              <a:gd name="connsiteY0" fmla="*/ 0 h 6335587"/>
              <a:gd name="connsiteX1" fmla="*/ 304663 w 12114253"/>
              <a:gd name="connsiteY1" fmla="*/ 10761 h 6335587"/>
              <a:gd name="connsiteX2" fmla="*/ 0 w 12114253"/>
              <a:gd name="connsiteY2" fmla="*/ 47942 h 6335587"/>
              <a:gd name="connsiteX3" fmla="*/ 0 w 12114253"/>
              <a:gd name="connsiteY3" fmla="*/ 909146 h 6335587"/>
              <a:gd name="connsiteX4" fmla="*/ 4597 w 12114253"/>
              <a:gd name="connsiteY4" fmla="*/ 909146 h 6335587"/>
              <a:gd name="connsiteX5" fmla="*/ 88972 w 12114253"/>
              <a:gd name="connsiteY5" fmla="*/ 3523848 h 6335587"/>
              <a:gd name="connsiteX6" fmla="*/ 148480 w 12114253"/>
              <a:gd name="connsiteY6" fmla="*/ 5930841 h 6335587"/>
              <a:gd name="connsiteX7" fmla="*/ 2638911 w 12114253"/>
              <a:gd name="connsiteY7" fmla="*/ 5933377 h 6335587"/>
              <a:gd name="connsiteX8" fmla="*/ 4080684 w 12114253"/>
              <a:gd name="connsiteY8" fmla="*/ 5926717 h 6335587"/>
              <a:gd name="connsiteX9" fmla="*/ 5045206 w 12114253"/>
              <a:gd name="connsiteY9" fmla="*/ 5927859 h 6335587"/>
              <a:gd name="connsiteX10" fmla="*/ 5855834 w 12114253"/>
              <a:gd name="connsiteY10" fmla="*/ 6335587 h 6335587"/>
              <a:gd name="connsiteX11" fmla="*/ 6274422 w 12114253"/>
              <a:gd name="connsiteY11" fmla="*/ 5903346 h 6335587"/>
              <a:gd name="connsiteX12" fmla="*/ 9098386 w 12114253"/>
              <a:gd name="connsiteY12" fmla="*/ 5911624 h 6335587"/>
              <a:gd name="connsiteX13" fmla="*/ 10007288 w 12114253"/>
              <a:gd name="connsiteY13" fmla="*/ 5914499 h 6335587"/>
              <a:gd name="connsiteX14" fmla="*/ 10927227 w 12114253"/>
              <a:gd name="connsiteY14" fmla="*/ 5922366 h 6335587"/>
              <a:gd name="connsiteX15" fmla="*/ 12085310 w 12114253"/>
              <a:gd name="connsiteY15" fmla="*/ 5921320 h 6335587"/>
              <a:gd name="connsiteX16" fmla="*/ 12063456 w 12114253"/>
              <a:gd name="connsiteY16" fmla="*/ 2621674 h 6335587"/>
              <a:gd name="connsiteX17" fmla="*/ 12054104 w 12114253"/>
              <a:gd name="connsiteY17" fmla="*/ 176313 h 6335587"/>
              <a:gd name="connsiteX18" fmla="*/ 11289537 w 12114253"/>
              <a:gd name="connsiteY18" fmla="*/ 107615 h 6335587"/>
              <a:gd name="connsiteX19" fmla="*/ 10259313 w 12114253"/>
              <a:gd name="connsiteY19" fmla="*/ 101059 h 6335587"/>
              <a:gd name="connsiteX20" fmla="*/ 7599878 w 12114253"/>
              <a:gd name="connsiteY20" fmla="*/ 75910 h 6335587"/>
              <a:gd name="connsiteX21" fmla="*/ 1892744 w 12114253"/>
              <a:gd name="connsiteY21" fmla="*/ 0 h 6335587"/>
              <a:gd name="connsiteX0" fmla="*/ 1892744 w 12114255"/>
              <a:gd name="connsiteY0" fmla="*/ 0 h 6335587"/>
              <a:gd name="connsiteX1" fmla="*/ 304663 w 12114255"/>
              <a:gd name="connsiteY1" fmla="*/ 10761 h 6335587"/>
              <a:gd name="connsiteX2" fmla="*/ 0 w 12114255"/>
              <a:gd name="connsiteY2" fmla="*/ 47942 h 6335587"/>
              <a:gd name="connsiteX3" fmla="*/ 0 w 12114255"/>
              <a:gd name="connsiteY3" fmla="*/ 909146 h 6335587"/>
              <a:gd name="connsiteX4" fmla="*/ 4597 w 12114255"/>
              <a:gd name="connsiteY4" fmla="*/ 909146 h 6335587"/>
              <a:gd name="connsiteX5" fmla="*/ 88972 w 12114255"/>
              <a:gd name="connsiteY5" fmla="*/ 3523848 h 6335587"/>
              <a:gd name="connsiteX6" fmla="*/ 148480 w 12114255"/>
              <a:gd name="connsiteY6" fmla="*/ 5930841 h 6335587"/>
              <a:gd name="connsiteX7" fmla="*/ 2638911 w 12114255"/>
              <a:gd name="connsiteY7" fmla="*/ 5933377 h 6335587"/>
              <a:gd name="connsiteX8" fmla="*/ 4080684 w 12114255"/>
              <a:gd name="connsiteY8" fmla="*/ 5926717 h 6335587"/>
              <a:gd name="connsiteX9" fmla="*/ 5045206 w 12114255"/>
              <a:gd name="connsiteY9" fmla="*/ 5927859 h 6335587"/>
              <a:gd name="connsiteX10" fmla="*/ 5855834 w 12114255"/>
              <a:gd name="connsiteY10" fmla="*/ 6335587 h 6335587"/>
              <a:gd name="connsiteX11" fmla="*/ 6274422 w 12114255"/>
              <a:gd name="connsiteY11" fmla="*/ 5903346 h 6335587"/>
              <a:gd name="connsiteX12" fmla="*/ 9098386 w 12114255"/>
              <a:gd name="connsiteY12" fmla="*/ 5911624 h 6335587"/>
              <a:gd name="connsiteX13" fmla="*/ 10007288 w 12114255"/>
              <a:gd name="connsiteY13" fmla="*/ 5914499 h 6335587"/>
              <a:gd name="connsiteX14" fmla="*/ 10927227 w 12114255"/>
              <a:gd name="connsiteY14" fmla="*/ 5922366 h 6335587"/>
              <a:gd name="connsiteX15" fmla="*/ 12085310 w 12114255"/>
              <a:gd name="connsiteY15" fmla="*/ 5921320 h 6335587"/>
              <a:gd name="connsiteX16" fmla="*/ 12063456 w 12114255"/>
              <a:gd name="connsiteY16" fmla="*/ 2621674 h 6335587"/>
              <a:gd name="connsiteX17" fmla="*/ 12054104 w 12114255"/>
              <a:gd name="connsiteY17" fmla="*/ 176313 h 6335587"/>
              <a:gd name="connsiteX18" fmla="*/ 11289537 w 12114255"/>
              <a:gd name="connsiteY18" fmla="*/ 107615 h 6335587"/>
              <a:gd name="connsiteX19" fmla="*/ 10259313 w 12114255"/>
              <a:gd name="connsiteY19" fmla="*/ 101059 h 6335587"/>
              <a:gd name="connsiteX20" fmla="*/ 7599878 w 12114255"/>
              <a:gd name="connsiteY20" fmla="*/ 75910 h 6335587"/>
              <a:gd name="connsiteX21" fmla="*/ 1892744 w 12114255"/>
              <a:gd name="connsiteY21" fmla="*/ 0 h 6335587"/>
              <a:gd name="connsiteX0" fmla="*/ 1892744 w 12114253"/>
              <a:gd name="connsiteY0" fmla="*/ 0 h 6330524"/>
              <a:gd name="connsiteX1" fmla="*/ 304663 w 12114253"/>
              <a:gd name="connsiteY1" fmla="*/ 10761 h 6330524"/>
              <a:gd name="connsiteX2" fmla="*/ 0 w 12114253"/>
              <a:gd name="connsiteY2" fmla="*/ 47942 h 6330524"/>
              <a:gd name="connsiteX3" fmla="*/ 0 w 12114253"/>
              <a:gd name="connsiteY3" fmla="*/ 909146 h 6330524"/>
              <a:gd name="connsiteX4" fmla="*/ 4597 w 12114253"/>
              <a:gd name="connsiteY4" fmla="*/ 909146 h 6330524"/>
              <a:gd name="connsiteX5" fmla="*/ 88972 w 12114253"/>
              <a:gd name="connsiteY5" fmla="*/ 3523848 h 6330524"/>
              <a:gd name="connsiteX6" fmla="*/ 148480 w 12114253"/>
              <a:gd name="connsiteY6" fmla="*/ 5930841 h 6330524"/>
              <a:gd name="connsiteX7" fmla="*/ 2638911 w 12114253"/>
              <a:gd name="connsiteY7" fmla="*/ 5933377 h 6330524"/>
              <a:gd name="connsiteX8" fmla="*/ 4080684 w 12114253"/>
              <a:gd name="connsiteY8" fmla="*/ 5926717 h 6330524"/>
              <a:gd name="connsiteX9" fmla="*/ 5045206 w 12114253"/>
              <a:gd name="connsiteY9" fmla="*/ 5927859 h 6330524"/>
              <a:gd name="connsiteX10" fmla="*/ 5731339 w 12114253"/>
              <a:gd name="connsiteY10" fmla="*/ 6330524 h 6330524"/>
              <a:gd name="connsiteX11" fmla="*/ 6274422 w 12114253"/>
              <a:gd name="connsiteY11" fmla="*/ 5903346 h 6330524"/>
              <a:gd name="connsiteX12" fmla="*/ 9098386 w 12114253"/>
              <a:gd name="connsiteY12" fmla="*/ 5911624 h 6330524"/>
              <a:gd name="connsiteX13" fmla="*/ 10007288 w 12114253"/>
              <a:gd name="connsiteY13" fmla="*/ 5914499 h 6330524"/>
              <a:gd name="connsiteX14" fmla="*/ 10927227 w 12114253"/>
              <a:gd name="connsiteY14" fmla="*/ 5922366 h 6330524"/>
              <a:gd name="connsiteX15" fmla="*/ 12085310 w 12114253"/>
              <a:gd name="connsiteY15" fmla="*/ 5921320 h 6330524"/>
              <a:gd name="connsiteX16" fmla="*/ 12063456 w 12114253"/>
              <a:gd name="connsiteY16" fmla="*/ 2621674 h 6330524"/>
              <a:gd name="connsiteX17" fmla="*/ 12054104 w 12114253"/>
              <a:gd name="connsiteY17" fmla="*/ 176313 h 6330524"/>
              <a:gd name="connsiteX18" fmla="*/ 11289537 w 12114253"/>
              <a:gd name="connsiteY18" fmla="*/ 107615 h 6330524"/>
              <a:gd name="connsiteX19" fmla="*/ 10259313 w 12114253"/>
              <a:gd name="connsiteY19" fmla="*/ 101059 h 6330524"/>
              <a:gd name="connsiteX20" fmla="*/ 7599878 w 12114253"/>
              <a:gd name="connsiteY20" fmla="*/ 75910 h 6330524"/>
              <a:gd name="connsiteX21" fmla="*/ 1892744 w 12114253"/>
              <a:gd name="connsiteY21" fmla="*/ 0 h 6330524"/>
              <a:gd name="connsiteX0" fmla="*/ 1892744 w 12114255"/>
              <a:gd name="connsiteY0" fmla="*/ 0 h 6330524"/>
              <a:gd name="connsiteX1" fmla="*/ 304663 w 12114255"/>
              <a:gd name="connsiteY1" fmla="*/ 10761 h 6330524"/>
              <a:gd name="connsiteX2" fmla="*/ 0 w 12114255"/>
              <a:gd name="connsiteY2" fmla="*/ 47942 h 6330524"/>
              <a:gd name="connsiteX3" fmla="*/ 0 w 12114255"/>
              <a:gd name="connsiteY3" fmla="*/ 909146 h 6330524"/>
              <a:gd name="connsiteX4" fmla="*/ 4597 w 12114255"/>
              <a:gd name="connsiteY4" fmla="*/ 909146 h 6330524"/>
              <a:gd name="connsiteX5" fmla="*/ 88972 w 12114255"/>
              <a:gd name="connsiteY5" fmla="*/ 3523848 h 6330524"/>
              <a:gd name="connsiteX6" fmla="*/ 148480 w 12114255"/>
              <a:gd name="connsiteY6" fmla="*/ 5930841 h 6330524"/>
              <a:gd name="connsiteX7" fmla="*/ 2638911 w 12114255"/>
              <a:gd name="connsiteY7" fmla="*/ 5933377 h 6330524"/>
              <a:gd name="connsiteX8" fmla="*/ 4080684 w 12114255"/>
              <a:gd name="connsiteY8" fmla="*/ 5926717 h 6330524"/>
              <a:gd name="connsiteX9" fmla="*/ 5045206 w 12114255"/>
              <a:gd name="connsiteY9" fmla="*/ 5927859 h 6330524"/>
              <a:gd name="connsiteX10" fmla="*/ 5731339 w 12114255"/>
              <a:gd name="connsiteY10" fmla="*/ 6330524 h 6330524"/>
              <a:gd name="connsiteX11" fmla="*/ 6077302 w 12114255"/>
              <a:gd name="connsiteY11" fmla="*/ 5908409 h 6330524"/>
              <a:gd name="connsiteX12" fmla="*/ 9098386 w 12114255"/>
              <a:gd name="connsiteY12" fmla="*/ 5911624 h 6330524"/>
              <a:gd name="connsiteX13" fmla="*/ 10007288 w 12114255"/>
              <a:gd name="connsiteY13" fmla="*/ 5914499 h 6330524"/>
              <a:gd name="connsiteX14" fmla="*/ 10927227 w 12114255"/>
              <a:gd name="connsiteY14" fmla="*/ 5922366 h 6330524"/>
              <a:gd name="connsiteX15" fmla="*/ 12085310 w 12114255"/>
              <a:gd name="connsiteY15" fmla="*/ 5921320 h 6330524"/>
              <a:gd name="connsiteX16" fmla="*/ 12063456 w 12114255"/>
              <a:gd name="connsiteY16" fmla="*/ 2621674 h 6330524"/>
              <a:gd name="connsiteX17" fmla="*/ 12054104 w 12114255"/>
              <a:gd name="connsiteY17" fmla="*/ 176313 h 6330524"/>
              <a:gd name="connsiteX18" fmla="*/ 11289537 w 12114255"/>
              <a:gd name="connsiteY18" fmla="*/ 107615 h 6330524"/>
              <a:gd name="connsiteX19" fmla="*/ 10259313 w 12114255"/>
              <a:gd name="connsiteY19" fmla="*/ 101059 h 6330524"/>
              <a:gd name="connsiteX20" fmla="*/ 7599878 w 12114255"/>
              <a:gd name="connsiteY20" fmla="*/ 75910 h 6330524"/>
              <a:gd name="connsiteX21" fmla="*/ 1892744 w 12114255"/>
              <a:gd name="connsiteY21" fmla="*/ 0 h 6330524"/>
              <a:gd name="connsiteX0" fmla="*/ 1892744 w 12114253"/>
              <a:gd name="connsiteY0" fmla="*/ 0 h 6330524"/>
              <a:gd name="connsiteX1" fmla="*/ 304663 w 12114253"/>
              <a:gd name="connsiteY1" fmla="*/ 10761 h 6330524"/>
              <a:gd name="connsiteX2" fmla="*/ 0 w 12114253"/>
              <a:gd name="connsiteY2" fmla="*/ 47942 h 6330524"/>
              <a:gd name="connsiteX3" fmla="*/ 0 w 12114253"/>
              <a:gd name="connsiteY3" fmla="*/ 909146 h 6330524"/>
              <a:gd name="connsiteX4" fmla="*/ 4597 w 12114253"/>
              <a:gd name="connsiteY4" fmla="*/ 909146 h 6330524"/>
              <a:gd name="connsiteX5" fmla="*/ 88972 w 12114253"/>
              <a:gd name="connsiteY5" fmla="*/ 3523848 h 6330524"/>
              <a:gd name="connsiteX6" fmla="*/ 148480 w 12114253"/>
              <a:gd name="connsiteY6" fmla="*/ 5930841 h 6330524"/>
              <a:gd name="connsiteX7" fmla="*/ 2638911 w 12114253"/>
              <a:gd name="connsiteY7" fmla="*/ 5933377 h 6330524"/>
              <a:gd name="connsiteX8" fmla="*/ 4080684 w 12114253"/>
              <a:gd name="connsiteY8" fmla="*/ 5926717 h 6330524"/>
              <a:gd name="connsiteX9" fmla="*/ 5045206 w 12114253"/>
              <a:gd name="connsiteY9" fmla="*/ 5927859 h 6330524"/>
              <a:gd name="connsiteX10" fmla="*/ 5731339 w 12114253"/>
              <a:gd name="connsiteY10" fmla="*/ 6330524 h 6330524"/>
              <a:gd name="connsiteX11" fmla="*/ 6077302 w 12114253"/>
              <a:gd name="connsiteY11" fmla="*/ 5908409 h 6330524"/>
              <a:gd name="connsiteX12" fmla="*/ 9098386 w 12114253"/>
              <a:gd name="connsiteY12" fmla="*/ 5911624 h 6330524"/>
              <a:gd name="connsiteX13" fmla="*/ 10007288 w 12114253"/>
              <a:gd name="connsiteY13" fmla="*/ 5914499 h 6330524"/>
              <a:gd name="connsiteX14" fmla="*/ 10927227 w 12114253"/>
              <a:gd name="connsiteY14" fmla="*/ 5922366 h 6330524"/>
              <a:gd name="connsiteX15" fmla="*/ 12085310 w 12114253"/>
              <a:gd name="connsiteY15" fmla="*/ 5921320 h 6330524"/>
              <a:gd name="connsiteX16" fmla="*/ 12063456 w 12114253"/>
              <a:gd name="connsiteY16" fmla="*/ 2621674 h 6330524"/>
              <a:gd name="connsiteX17" fmla="*/ 12054104 w 12114253"/>
              <a:gd name="connsiteY17" fmla="*/ 176313 h 6330524"/>
              <a:gd name="connsiteX18" fmla="*/ 11289537 w 12114253"/>
              <a:gd name="connsiteY18" fmla="*/ 107615 h 6330524"/>
              <a:gd name="connsiteX19" fmla="*/ 10259313 w 12114253"/>
              <a:gd name="connsiteY19" fmla="*/ 101059 h 6330524"/>
              <a:gd name="connsiteX20" fmla="*/ 7599878 w 12114253"/>
              <a:gd name="connsiteY20" fmla="*/ 75910 h 6330524"/>
              <a:gd name="connsiteX21" fmla="*/ 1892744 w 12114253"/>
              <a:gd name="connsiteY21" fmla="*/ 0 h 6330524"/>
              <a:gd name="connsiteX0" fmla="*/ 1892744 w 12114255"/>
              <a:gd name="connsiteY0" fmla="*/ 0 h 6330524"/>
              <a:gd name="connsiteX1" fmla="*/ 304663 w 12114255"/>
              <a:gd name="connsiteY1" fmla="*/ 10761 h 6330524"/>
              <a:gd name="connsiteX2" fmla="*/ 0 w 12114255"/>
              <a:gd name="connsiteY2" fmla="*/ 47942 h 6330524"/>
              <a:gd name="connsiteX3" fmla="*/ 0 w 12114255"/>
              <a:gd name="connsiteY3" fmla="*/ 909146 h 6330524"/>
              <a:gd name="connsiteX4" fmla="*/ 4597 w 12114255"/>
              <a:gd name="connsiteY4" fmla="*/ 909146 h 6330524"/>
              <a:gd name="connsiteX5" fmla="*/ 88972 w 12114255"/>
              <a:gd name="connsiteY5" fmla="*/ 3523848 h 6330524"/>
              <a:gd name="connsiteX6" fmla="*/ 148480 w 12114255"/>
              <a:gd name="connsiteY6" fmla="*/ 5930841 h 6330524"/>
              <a:gd name="connsiteX7" fmla="*/ 2638911 w 12114255"/>
              <a:gd name="connsiteY7" fmla="*/ 5933377 h 6330524"/>
              <a:gd name="connsiteX8" fmla="*/ 4308929 w 12114255"/>
              <a:gd name="connsiteY8" fmla="*/ 5926717 h 6330524"/>
              <a:gd name="connsiteX9" fmla="*/ 5045206 w 12114255"/>
              <a:gd name="connsiteY9" fmla="*/ 5927859 h 6330524"/>
              <a:gd name="connsiteX10" fmla="*/ 5731339 w 12114255"/>
              <a:gd name="connsiteY10" fmla="*/ 6330524 h 6330524"/>
              <a:gd name="connsiteX11" fmla="*/ 6077302 w 12114255"/>
              <a:gd name="connsiteY11" fmla="*/ 5908409 h 6330524"/>
              <a:gd name="connsiteX12" fmla="*/ 9098386 w 12114255"/>
              <a:gd name="connsiteY12" fmla="*/ 5911624 h 6330524"/>
              <a:gd name="connsiteX13" fmla="*/ 10007288 w 12114255"/>
              <a:gd name="connsiteY13" fmla="*/ 5914499 h 6330524"/>
              <a:gd name="connsiteX14" fmla="*/ 10927227 w 12114255"/>
              <a:gd name="connsiteY14" fmla="*/ 5922366 h 6330524"/>
              <a:gd name="connsiteX15" fmla="*/ 12085310 w 12114255"/>
              <a:gd name="connsiteY15" fmla="*/ 5921320 h 6330524"/>
              <a:gd name="connsiteX16" fmla="*/ 12063456 w 12114255"/>
              <a:gd name="connsiteY16" fmla="*/ 2621674 h 6330524"/>
              <a:gd name="connsiteX17" fmla="*/ 12054104 w 12114255"/>
              <a:gd name="connsiteY17" fmla="*/ 176313 h 6330524"/>
              <a:gd name="connsiteX18" fmla="*/ 11289537 w 12114255"/>
              <a:gd name="connsiteY18" fmla="*/ 107615 h 6330524"/>
              <a:gd name="connsiteX19" fmla="*/ 10259313 w 12114255"/>
              <a:gd name="connsiteY19" fmla="*/ 101059 h 6330524"/>
              <a:gd name="connsiteX20" fmla="*/ 7599878 w 12114255"/>
              <a:gd name="connsiteY20" fmla="*/ 75910 h 6330524"/>
              <a:gd name="connsiteX21" fmla="*/ 1892744 w 12114255"/>
              <a:gd name="connsiteY21" fmla="*/ 0 h 6330524"/>
              <a:gd name="connsiteX0" fmla="*/ 1892744 w 12114253"/>
              <a:gd name="connsiteY0" fmla="*/ 0 h 6330524"/>
              <a:gd name="connsiteX1" fmla="*/ 304663 w 12114253"/>
              <a:gd name="connsiteY1" fmla="*/ 10761 h 6330524"/>
              <a:gd name="connsiteX2" fmla="*/ 0 w 12114253"/>
              <a:gd name="connsiteY2" fmla="*/ 47942 h 6330524"/>
              <a:gd name="connsiteX3" fmla="*/ 0 w 12114253"/>
              <a:gd name="connsiteY3" fmla="*/ 909146 h 6330524"/>
              <a:gd name="connsiteX4" fmla="*/ 4597 w 12114253"/>
              <a:gd name="connsiteY4" fmla="*/ 909146 h 6330524"/>
              <a:gd name="connsiteX5" fmla="*/ 88972 w 12114253"/>
              <a:gd name="connsiteY5" fmla="*/ 3523848 h 6330524"/>
              <a:gd name="connsiteX6" fmla="*/ 148480 w 12114253"/>
              <a:gd name="connsiteY6" fmla="*/ 5930841 h 6330524"/>
              <a:gd name="connsiteX7" fmla="*/ 2638911 w 12114253"/>
              <a:gd name="connsiteY7" fmla="*/ 5933377 h 6330524"/>
              <a:gd name="connsiteX8" fmla="*/ 4308929 w 12114253"/>
              <a:gd name="connsiteY8" fmla="*/ 5926717 h 6330524"/>
              <a:gd name="connsiteX9" fmla="*/ 5141474 w 12114253"/>
              <a:gd name="connsiteY9" fmla="*/ 5927859 h 6330524"/>
              <a:gd name="connsiteX10" fmla="*/ 5731339 w 12114253"/>
              <a:gd name="connsiteY10" fmla="*/ 6330524 h 6330524"/>
              <a:gd name="connsiteX11" fmla="*/ 6077302 w 12114253"/>
              <a:gd name="connsiteY11" fmla="*/ 5908409 h 6330524"/>
              <a:gd name="connsiteX12" fmla="*/ 9098386 w 12114253"/>
              <a:gd name="connsiteY12" fmla="*/ 5911624 h 6330524"/>
              <a:gd name="connsiteX13" fmla="*/ 10007288 w 12114253"/>
              <a:gd name="connsiteY13" fmla="*/ 5914499 h 6330524"/>
              <a:gd name="connsiteX14" fmla="*/ 10927227 w 12114253"/>
              <a:gd name="connsiteY14" fmla="*/ 5922366 h 6330524"/>
              <a:gd name="connsiteX15" fmla="*/ 12085310 w 12114253"/>
              <a:gd name="connsiteY15" fmla="*/ 5921320 h 6330524"/>
              <a:gd name="connsiteX16" fmla="*/ 12063456 w 12114253"/>
              <a:gd name="connsiteY16" fmla="*/ 2621674 h 6330524"/>
              <a:gd name="connsiteX17" fmla="*/ 12054104 w 12114253"/>
              <a:gd name="connsiteY17" fmla="*/ 176313 h 6330524"/>
              <a:gd name="connsiteX18" fmla="*/ 11289537 w 12114253"/>
              <a:gd name="connsiteY18" fmla="*/ 107615 h 6330524"/>
              <a:gd name="connsiteX19" fmla="*/ 10259313 w 12114253"/>
              <a:gd name="connsiteY19" fmla="*/ 101059 h 6330524"/>
              <a:gd name="connsiteX20" fmla="*/ 7599878 w 12114253"/>
              <a:gd name="connsiteY20" fmla="*/ 75910 h 6330524"/>
              <a:gd name="connsiteX21" fmla="*/ 1892744 w 12114253"/>
              <a:gd name="connsiteY21" fmla="*/ 0 h 6330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114253" h="6330524">
                <a:moveTo>
                  <a:pt x="1892744" y="0"/>
                </a:moveTo>
                <a:lnTo>
                  <a:pt x="304663" y="10761"/>
                </a:lnTo>
                <a:cubicBezTo>
                  <a:pt x="185441" y="17394"/>
                  <a:pt x="30881" y="990"/>
                  <a:pt x="0" y="47942"/>
                </a:cubicBezTo>
                <a:lnTo>
                  <a:pt x="0" y="909146"/>
                </a:lnTo>
                <a:lnTo>
                  <a:pt x="4597" y="909146"/>
                </a:lnTo>
                <a:cubicBezTo>
                  <a:pt x="19426" y="1344930"/>
                  <a:pt x="64992" y="2686899"/>
                  <a:pt x="88972" y="3523848"/>
                </a:cubicBezTo>
                <a:cubicBezTo>
                  <a:pt x="105117" y="5631637"/>
                  <a:pt x="7283" y="5958421"/>
                  <a:pt x="148480" y="5930841"/>
                </a:cubicBezTo>
                <a:cubicBezTo>
                  <a:pt x="2322134" y="5992566"/>
                  <a:pt x="1024310" y="5964337"/>
                  <a:pt x="2638911" y="5933377"/>
                </a:cubicBezTo>
                <a:lnTo>
                  <a:pt x="4308929" y="5926717"/>
                </a:lnTo>
                <a:lnTo>
                  <a:pt x="5141474" y="5927859"/>
                </a:lnTo>
                <a:cubicBezTo>
                  <a:pt x="5411683" y="6063768"/>
                  <a:pt x="5467941" y="6180744"/>
                  <a:pt x="5731339" y="6330524"/>
                </a:cubicBezTo>
                <a:cubicBezTo>
                  <a:pt x="5865023" y="6228648"/>
                  <a:pt x="5951796" y="6037993"/>
                  <a:pt x="6077302" y="5908409"/>
                </a:cubicBezTo>
                <a:cubicBezTo>
                  <a:pt x="6164291" y="5905669"/>
                  <a:pt x="8737174" y="5918539"/>
                  <a:pt x="9098386" y="5911624"/>
                </a:cubicBezTo>
                <a:lnTo>
                  <a:pt x="10007288" y="5914499"/>
                </a:lnTo>
                <a:lnTo>
                  <a:pt x="10927227" y="5922366"/>
                </a:lnTo>
                <a:cubicBezTo>
                  <a:pt x="11284890" y="5912702"/>
                  <a:pt x="12058379" y="5965073"/>
                  <a:pt x="12085310" y="5921320"/>
                </a:cubicBezTo>
                <a:cubicBezTo>
                  <a:pt x="12123753" y="5715800"/>
                  <a:pt x="12050112" y="4406975"/>
                  <a:pt x="12063456" y="2621674"/>
                </a:cubicBezTo>
                <a:cubicBezTo>
                  <a:pt x="12111817" y="1540406"/>
                  <a:pt x="12152090" y="603637"/>
                  <a:pt x="12054104" y="176313"/>
                </a:cubicBezTo>
                <a:cubicBezTo>
                  <a:pt x="12017409" y="16283"/>
                  <a:pt x="11434852" y="125235"/>
                  <a:pt x="11289537" y="107615"/>
                </a:cubicBezTo>
                <a:cubicBezTo>
                  <a:pt x="11144222" y="89995"/>
                  <a:pt x="10459365" y="116978"/>
                  <a:pt x="10259313" y="101059"/>
                </a:cubicBezTo>
                <a:lnTo>
                  <a:pt x="7599878" y="75910"/>
                </a:lnTo>
                <a:lnTo>
                  <a:pt x="1892744" y="0"/>
                </a:ln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16997-496E-7EEE-2B7E-DD3F70D19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050131"/>
            <a:ext cx="5515155" cy="4706989"/>
          </a:xfrm>
        </p:spPr>
        <p:txBody>
          <a:bodyPr anchor="t">
            <a:normAutofit lnSpcReduction="10000"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70C0"/>
                </a:solidFill>
                <a:latin typeface="Avenir Next LT Pro Demi" panose="020B0604020202020204" pitchFamily="34" charset="0"/>
              </a:rPr>
              <a:t>Set manageable goals each day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70C0"/>
                </a:solidFill>
                <a:latin typeface="Avenir Next LT Pro Demi" panose="020B0604020202020204" pitchFamily="34" charset="0"/>
              </a:rPr>
              <a:t>Be efficient with your time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Avenir Next LT Pro Demi" panose="020B0604020202020204" pitchFamily="34" charset="0"/>
              </a:rPr>
              <a:t>Determine what you need to achieve optimum work flow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Avenir Next LT Pro Demi" panose="020B0604020202020204" pitchFamily="34" charset="0"/>
              </a:rPr>
              <a:t>Communicate effectively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Avenir Next LT Pro Demi" panose="020B0604020202020204" pitchFamily="34" charset="0"/>
              </a:rPr>
              <a:t>Ask for support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2"/>
                </a:solidFill>
                <a:latin typeface="Avenir Next LT Pro Demi" panose="020B0604020202020204" pitchFamily="34" charset="0"/>
              </a:rPr>
              <a:t>Take five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2"/>
                </a:solidFill>
                <a:latin typeface="Avenir Next LT Pro Demi" panose="020B0604020202020204" pitchFamily="34" charset="0"/>
              </a:rPr>
              <a:t>Tune in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2"/>
                </a:solidFill>
                <a:latin typeface="Avenir Next LT Pro Demi" panose="020B0604020202020204" pitchFamily="34" charset="0"/>
              </a:rPr>
              <a:t>Take care of yourself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Avenir Next LT Pro Demi" panose="020B0604020202020204" pitchFamily="34" charset="0"/>
              </a:rPr>
              <a:t>…What helps you?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F9F0D99-A2D7-4650-BA53-99550E8F68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 flipV="1">
            <a:off x="5400011" y="-174335"/>
            <a:ext cx="5922578" cy="6973693"/>
          </a:xfrm>
          <a:custGeom>
            <a:avLst/>
            <a:gdLst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5623915 w 11603130"/>
              <a:gd name="connsiteY8" fmla="*/ 5947064 h 6362961"/>
              <a:gd name="connsiteX9" fmla="*/ 8143603 w 11603130"/>
              <a:gd name="connsiteY9" fmla="*/ 5913030 h 6362961"/>
              <a:gd name="connsiteX10" fmla="*/ 8168400 w 11603130"/>
              <a:gd name="connsiteY10" fmla="*/ 5914173 h 6362961"/>
              <a:gd name="connsiteX11" fmla="*/ 8334742 w 11603130"/>
              <a:gd name="connsiteY11" fmla="*/ 5912754 h 6362961"/>
              <a:gd name="connsiteX12" fmla="*/ 8343333 w 11603130"/>
              <a:gd name="connsiteY12" fmla="*/ 6362961 h 6362961"/>
              <a:gd name="connsiteX13" fmla="*/ 8951337 w 11603130"/>
              <a:gd name="connsiteY13" fmla="*/ 5912879 h 6362961"/>
              <a:gd name="connsiteX14" fmla="*/ 9710371 w 11603130"/>
              <a:gd name="connsiteY14" fmla="*/ 5911624 h 6362961"/>
              <a:gd name="connsiteX15" fmla="*/ 9804791 w 11603130"/>
              <a:gd name="connsiteY15" fmla="*/ 5908320 h 6362961"/>
              <a:gd name="connsiteX16" fmla="*/ 9863784 w 11603130"/>
              <a:gd name="connsiteY16" fmla="*/ 5909115 h 6362961"/>
              <a:gd name="connsiteX17" fmla="*/ 10007288 w 11603130"/>
              <a:gd name="connsiteY17" fmla="*/ 5914499 h 6362961"/>
              <a:gd name="connsiteX18" fmla="*/ 10927227 w 11603130"/>
              <a:gd name="connsiteY18" fmla="*/ 5922366 h 6362961"/>
              <a:gd name="connsiteX19" fmla="*/ 11562333 w 11603130"/>
              <a:gd name="connsiteY19" fmla="*/ 5906085 h 6362961"/>
              <a:gd name="connsiteX20" fmla="*/ 11571244 w 11603130"/>
              <a:gd name="connsiteY20" fmla="*/ 2621674 h 6362961"/>
              <a:gd name="connsiteX21" fmla="*/ 11561892 w 11603130"/>
              <a:gd name="connsiteY21" fmla="*/ 176313 h 6362961"/>
              <a:gd name="connsiteX22" fmla="*/ 11289537 w 11603130"/>
              <a:gd name="connsiteY22" fmla="*/ 107615 h 6362961"/>
              <a:gd name="connsiteX23" fmla="*/ 10689999 w 11603130"/>
              <a:gd name="connsiteY23" fmla="*/ 70591 h 6362961"/>
              <a:gd name="connsiteX24" fmla="*/ 7599878 w 11603130"/>
              <a:gd name="connsiteY24" fmla="*/ 7591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5623915 w 11603130"/>
              <a:gd name="connsiteY8" fmla="*/ 5947064 h 6362961"/>
              <a:gd name="connsiteX9" fmla="*/ 8143603 w 11603130"/>
              <a:gd name="connsiteY9" fmla="*/ 5913030 h 6362961"/>
              <a:gd name="connsiteX10" fmla="*/ 8168400 w 11603130"/>
              <a:gd name="connsiteY10" fmla="*/ 5914173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5623915 w 11603130"/>
              <a:gd name="connsiteY8" fmla="*/ 5947064 h 6362961"/>
              <a:gd name="connsiteX9" fmla="*/ 8143603 w 11603130"/>
              <a:gd name="connsiteY9" fmla="*/ 5913030 h 6362961"/>
              <a:gd name="connsiteX10" fmla="*/ 8444794 w 11603130"/>
              <a:gd name="connsiteY10" fmla="*/ 5914172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5623915 w 11603130"/>
              <a:gd name="connsiteY8" fmla="*/ 5947064 h 6362961"/>
              <a:gd name="connsiteX9" fmla="*/ 6347077 w 11603130"/>
              <a:gd name="connsiteY9" fmla="*/ 5954091 h 6362961"/>
              <a:gd name="connsiteX10" fmla="*/ 8444794 w 11603130"/>
              <a:gd name="connsiteY10" fmla="*/ 5914172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2638911 w 11603130"/>
              <a:gd name="connsiteY8" fmla="*/ 5933377 h 6362961"/>
              <a:gd name="connsiteX9" fmla="*/ 6347077 w 11603130"/>
              <a:gd name="connsiteY9" fmla="*/ 5954091 h 6362961"/>
              <a:gd name="connsiteX10" fmla="*/ 8444794 w 11603130"/>
              <a:gd name="connsiteY10" fmla="*/ 5914172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2638911 w 11603130"/>
              <a:gd name="connsiteY8" fmla="*/ 5933377 h 6362961"/>
              <a:gd name="connsiteX9" fmla="*/ 4080684 w 11603130"/>
              <a:gd name="connsiteY9" fmla="*/ 5926717 h 6362961"/>
              <a:gd name="connsiteX10" fmla="*/ 8444794 w 11603130"/>
              <a:gd name="connsiteY10" fmla="*/ 5914172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2638911 w 11603130"/>
              <a:gd name="connsiteY8" fmla="*/ 5933377 h 6362961"/>
              <a:gd name="connsiteX9" fmla="*/ 4080684 w 11603130"/>
              <a:gd name="connsiteY9" fmla="*/ 5926717 h 6362961"/>
              <a:gd name="connsiteX10" fmla="*/ 5045206 w 11603130"/>
              <a:gd name="connsiteY10" fmla="*/ 5927859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8951337 w 11603130"/>
              <a:gd name="connsiteY12" fmla="*/ 5912879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9863784 w 11603130"/>
              <a:gd name="connsiteY15" fmla="*/ 5909115 h 6335587"/>
              <a:gd name="connsiteX16" fmla="*/ 10007288 w 11603130"/>
              <a:gd name="connsiteY16" fmla="*/ 5914499 h 6335587"/>
              <a:gd name="connsiteX17" fmla="*/ 10927227 w 11603130"/>
              <a:gd name="connsiteY17" fmla="*/ 5922366 h 6335587"/>
              <a:gd name="connsiteX18" fmla="*/ 11562333 w 11603130"/>
              <a:gd name="connsiteY18" fmla="*/ 5906085 h 6335587"/>
              <a:gd name="connsiteX19" fmla="*/ 11571244 w 11603130"/>
              <a:gd name="connsiteY19" fmla="*/ 2621674 h 6335587"/>
              <a:gd name="connsiteX20" fmla="*/ 11561892 w 11603130"/>
              <a:gd name="connsiteY20" fmla="*/ 176313 h 6335587"/>
              <a:gd name="connsiteX21" fmla="*/ 11289537 w 11603130"/>
              <a:gd name="connsiteY21" fmla="*/ 107615 h 6335587"/>
              <a:gd name="connsiteX22" fmla="*/ 10689999 w 11603130"/>
              <a:gd name="connsiteY22" fmla="*/ 70591 h 6335587"/>
              <a:gd name="connsiteX23" fmla="*/ 7599878 w 11603130"/>
              <a:gd name="connsiteY23" fmla="*/ 75910 h 6335587"/>
              <a:gd name="connsiteX24" fmla="*/ 1892744 w 11603130"/>
              <a:gd name="connsiteY24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42722 w 11603130"/>
              <a:gd name="connsiteY12" fmla="*/ 5885506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9863784 w 11603130"/>
              <a:gd name="connsiteY15" fmla="*/ 5909115 h 6335587"/>
              <a:gd name="connsiteX16" fmla="*/ 10007288 w 11603130"/>
              <a:gd name="connsiteY16" fmla="*/ 5914499 h 6335587"/>
              <a:gd name="connsiteX17" fmla="*/ 10927227 w 11603130"/>
              <a:gd name="connsiteY17" fmla="*/ 5922366 h 6335587"/>
              <a:gd name="connsiteX18" fmla="*/ 11562333 w 11603130"/>
              <a:gd name="connsiteY18" fmla="*/ 5906085 h 6335587"/>
              <a:gd name="connsiteX19" fmla="*/ 11571244 w 11603130"/>
              <a:gd name="connsiteY19" fmla="*/ 2621674 h 6335587"/>
              <a:gd name="connsiteX20" fmla="*/ 11561892 w 11603130"/>
              <a:gd name="connsiteY20" fmla="*/ 176313 h 6335587"/>
              <a:gd name="connsiteX21" fmla="*/ 11289537 w 11603130"/>
              <a:gd name="connsiteY21" fmla="*/ 107615 h 6335587"/>
              <a:gd name="connsiteX22" fmla="*/ 10689999 w 11603130"/>
              <a:gd name="connsiteY22" fmla="*/ 70591 h 6335587"/>
              <a:gd name="connsiteX23" fmla="*/ 7599878 w 11603130"/>
              <a:gd name="connsiteY23" fmla="*/ 75910 h 6335587"/>
              <a:gd name="connsiteX24" fmla="*/ 1892744 w 11603130"/>
              <a:gd name="connsiteY24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408556 w 11603130"/>
              <a:gd name="connsiteY12" fmla="*/ 5899194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9863784 w 11603130"/>
              <a:gd name="connsiteY15" fmla="*/ 5909115 h 6335587"/>
              <a:gd name="connsiteX16" fmla="*/ 10007288 w 11603130"/>
              <a:gd name="connsiteY16" fmla="*/ 5914499 h 6335587"/>
              <a:gd name="connsiteX17" fmla="*/ 10927227 w 11603130"/>
              <a:gd name="connsiteY17" fmla="*/ 5922366 h 6335587"/>
              <a:gd name="connsiteX18" fmla="*/ 11562333 w 11603130"/>
              <a:gd name="connsiteY18" fmla="*/ 5906085 h 6335587"/>
              <a:gd name="connsiteX19" fmla="*/ 11571244 w 11603130"/>
              <a:gd name="connsiteY19" fmla="*/ 2621674 h 6335587"/>
              <a:gd name="connsiteX20" fmla="*/ 11561892 w 11603130"/>
              <a:gd name="connsiteY20" fmla="*/ 176313 h 6335587"/>
              <a:gd name="connsiteX21" fmla="*/ 11289537 w 11603130"/>
              <a:gd name="connsiteY21" fmla="*/ 107615 h 6335587"/>
              <a:gd name="connsiteX22" fmla="*/ 10689999 w 11603130"/>
              <a:gd name="connsiteY22" fmla="*/ 70591 h 6335587"/>
              <a:gd name="connsiteX23" fmla="*/ 7599878 w 11603130"/>
              <a:gd name="connsiteY23" fmla="*/ 75910 h 6335587"/>
              <a:gd name="connsiteX24" fmla="*/ 1892744 w 11603130"/>
              <a:gd name="connsiteY24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408556 w 11603130"/>
              <a:gd name="connsiteY12" fmla="*/ 5899194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408556 w 11603130"/>
              <a:gd name="connsiteY12" fmla="*/ 5899194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408556 w 11603130"/>
              <a:gd name="connsiteY12" fmla="*/ 5899194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408556 w 11603130"/>
              <a:gd name="connsiteY12" fmla="*/ 5899194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710371 w 11603130"/>
              <a:gd name="connsiteY13" fmla="*/ 5911624 h 6335587"/>
              <a:gd name="connsiteX14" fmla="*/ 10007288 w 11603130"/>
              <a:gd name="connsiteY14" fmla="*/ 5914499 h 6335587"/>
              <a:gd name="connsiteX15" fmla="*/ 10927227 w 11603130"/>
              <a:gd name="connsiteY15" fmla="*/ 5922366 h 6335587"/>
              <a:gd name="connsiteX16" fmla="*/ 11562333 w 11603130"/>
              <a:gd name="connsiteY16" fmla="*/ 5906085 h 6335587"/>
              <a:gd name="connsiteX17" fmla="*/ 11571244 w 11603130"/>
              <a:gd name="connsiteY17" fmla="*/ 2621674 h 6335587"/>
              <a:gd name="connsiteX18" fmla="*/ 11561892 w 11603130"/>
              <a:gd name="connsiteY18" fmla="*/ 176313 h 6335587"/>
              <a:gd name="connsiteX19" fmla="*/ 11289537 w 11603130"/>
              <a:gd name="connsiteY19" fmla="*/ 107615 h 6335587"/>
              <a:gd name="connsiteX20" fmla="*/ 10689999 w 11603130"/>
              <a:gd name="connsiteY20" fmla="*/ 70591 h 6335587"/>
              <a:gd name="connsiteX21" fmla="*/ 7599878 w 11603130"/>
              <a:gd name="connsiteY21" fmla="*/ 75910 h 6335587"/>
              <a:gd name="connsiteX22" fmla="*/ 1892744 w 11603130"/>
              <a:gd name="connsiteY22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710371 w 11603130"/>
              <a:gd name="connsiteY13" fmla="*/ 5911624 h 6335587"/>
              <a:gd name="connsiteX14" fmla="*/ 10007288 w 11603130"/>
              <a:gd name="connsiteY14" fmla="*/ 5914499 h 6335587"/>
              <a:gd name="connsiteX15" fmla="*/ 10927227 w 11603130"/>
              <a:gd name="connsiteY15" fmla="*/ 5922366 h 6335587"/>
              <a:gd name="connsiteX16" fmla="*/ 11562333 w 11603130"/>
              <a:gd name="connsiteY16" fmla="*/ 5906085 h 6335587"/>
              <a:gd name="connsiteX17" fmla="*/ 11571244 w 11603130"/>
              <a:gd name="connsiteY17" fmla="*/ 2621674 h 6335587"/>
              <a:gd name="connsiteX18" fmla="*/ 11561892 w 11603130"/>
              <a:gd name="connsiteY18" fmla="*/ 176313 h 6335587"/>
              <a:gd name="connsiteX19" fmla="*/ 11289537 w 11603130"/>
              <a:gd name="connsiteY19" fmla="*/ 107615 h 6335587"/>
              <a:gd name="connsiteX20" fmla="*/ 10689999 w 11603130"/>
              <a:gd name="connsiteY20" fmla="*/ 70591 h 6335587"/>
              <a:gd name="connsiteX21" fmla="*/ 7599878 w 11603130"/>
              <a:gd name="connsiteY21" fmla="*/ 75910 h 6335587"/>
              <a:gd name="connsiteX22" fmla="*/ 1892744 w 11603130"/>
              <a:gd name="connsiteY22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710371 w 11603130"/>
              <a:gd name="connsiteY13" fmla="*/ 5911624 h 6335587"/>
              <a:gd name="connsiteX14" fmla="*/ 10007288 w 11603130"/>
              <a:gd name="connsiteY14" fmla="*/ 5914499 h 6335587"/>
              <a:gd name="connsiteX15" fmla="*/ 10927227 w 11603130"/>
              <a:gd name="connsiteY15" fmla="*/ 5922366 h 6335587"/>
              <a:gd name="connsiteX16" fmla="*/ 11562333 w 11603130"/>
              <a:gd name="connsiteY16" fmla="*/ 5906085 h 6335587"/>
              <a:gd name="connsiteX17" fmla="*/ 11571244 w 11603130"/>
              <a:gd name="connsiteY17" fmla="*/ 2621674 h 6335587"/>
              <a:gd name="connsiteX18" fmla="*/ 11561892 w 11603130"/>
              <a:gd name="connsiteY18" fmla="*/ 176313 h 6335587"/>
              <a:gd name="connsiteX19" fmla="*/ 11289537 w 11603130"/>
              <a:gd name="connsiteY19" fmla="*/ 107615 h 6335587"/>
              <a:gd name="connsiteX20" fmla="*/ 10689999 w 11603130"/>
              <a:gd name="connsiteY20" fmla="*/ 70591 h 6335587"/>
              <a:gd name="connsiteX21" fmla="*/ 7599878 w 11603130"/>
              <a:gd name="connsiteY21" fmla="*/ 75910 h 6335587"/>
              <a:gd name="connsiteX22" fmla="*/ 1892744 w 11603130"/>
              <a:gd name="connsiteY22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098386 w 11603130"/>
              <a:gd name="connsiteY13" fmla="*/ 5911624 h 6335587"/>
              <a:gd name="connsiteX14" fmla="*/ 10007288 w 11603130"/>
              <a:gd name="connsiteY14" fmla="*/ 5914499 h 6335587"/>
              <a:gd name="connsiteX15" fmla="*/ 10927227 w 11603130"/>
              <a:gd name="connsiteY15" fmla="*/ 5922366 h 6335587"/>
              <a:gd name="connsiteX16" fmla="*/ 11562333 w 11603130"/>
              <a:gd name="connsiteY16" fmla="*/ 5906085 h 6335587"/>
              <a:gd name="connsiteX17" fmla="*/ 11571244 w 11603130"/>
              <a:gd name="connsiteY17" fmla="*/ 2621674 h 6335587"/>
              <a:gd name="connsiteX18" fmla="*/ 11561892 w 11603130"/>
              <a:gd name="connsiteY18" fmla="*/ 176313 h 6335587"/>
              <a:gd name="connsiteX19" fmla="*/ 11289537 w 11603130"/>
              <a:gd name="connsiteY19" fmla="*/ 107615 h 6335587"/>
              <a:gd name="connsiteX20" fmla="*/ 10689999 w 11603130"/>
              <a:gd name="connsiteY20" fmla="*/ 70591 h 6335587"/>
              <a:gd name="connsiteX21" fmla="*/ 7599878 w 11603130"/>
              <a:gd name="connsiteY21" fmla="*/ 75910 h 6335587"/>
              <a:gd name="connsiteX22" fmla="*/ 1892744 w 11603130"/>
              <a:gd name="connsiteY22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8972 w 11603130"/>
              <a:gd name="connsiteY5" fmla="*/ 3523848 h 6335587"/>
              <a:gd name="connsiteX6" fmla="*/ 148480 w 11603130"/>
              <a:gd name="connsiteY6" fmla="*/ 5930841 h 6335587"/>
              <a:gd name="connsiteX7" fmla="*/ 2638911 w 11603130"/>
              <a:gd name="connsiteY7" fmla="*/ 5933377 h 6335587"/>
              <a:gd name="connsiteX8" fmla="*/ 4080684 w 11603130"/>
              <a:gd name="connsiteY8" fmla="*/ 5926717 h 6335587"/>
              <a:gd name="connsiteX9" fmla="*/ 5045206 w 11603130"/>
              <a:gd name="connsiteY9" fmla="*/ 5927859 h 6335587"/>
              <a:gd name="connsiteX10" fmla="*/ 5855834 w 11603130"/>
              <a:gd name="connsiteY10" fmla="*/ 6335587 h 6335587"/>
              <a:gd name="connsiteX11" fmla="*/ 6274422 w 11603130"/>
              <a:gd name="connsiteY11" fmla="*/ 5903346 h 6335587"/>
              <a:gd name="connsiteX12" fmla="*/ 9098386 w 11603130"/>
              <a:gd name="connsiteY12" fmla="*/ 5911624 h 6335587"/>
              <a:gd name="connsiteX13" fmla="*/ 10007288 w 11603130"/>
              <a:gd name="connsiteY13" fmla="*/ 5914499 h 6335587"/>
              <a:gd name="connsiteX14" fmla="*/ 10927227 w 11603130"/>
              <a:gd name="connsiteY14" fmla="*/ 5922366 h 6335587"/>
              <a:gd name="connsiteX15" fmla="*/ 11562333 w 11603130"/>
              <a:gd name="connsiteY15" fmla="*/ 5906085 h 6335587"/>
              <a:gd name="connsiteX16" fmla="*/ 11571244 w 11603130"/>
              <a:gd name="connsiteY16" fmla="*/ 2621674 h 6335587"/>
              <a:gd name="connsiteX17" fmla="*/ 11561892 w 11603130"/>
              <a:gd name="connsiteY17" fmla="*/ 176313 h 6335587"/>
              <a:gd name="connsiteX18" fmla="*/ 11289537 w 11603130"/>
              <a:gd name="connsiteY18" fmla="*/ 107615 h 6335587"/>
              <a:gd name="connsiteX19" fmla="*/ 10689999 w 11603130"/>
              <a:gd name="connsiteY19" fmla="*/ 70591 h 6335587"/>
              <a:gd name="connsiteX20" fmla="*/ 7599878 w 11603130"/>
              <a:gd name="connsiteY20" fmla="*/ 75910 h 6335587"/>
              <a:gd name="connsiteX21" fmla="*/ 1892744 w 11603130"/>
              <a:gd name="connsiteY21" fmla="*/ 0 h 6335587"/>
              <a:gd name="connsiteX0" fmla="*/ 1892744 w 12087184"/>
              <a:gd name="connsiteY0" fmla="*/ 0 h 6335587"/>
              <a:gd name="connsiteX1" fmla="*/ 304663 w 12087184"/>
              <a:gd name="connsiteY1" fmla="*/ 10761 h 6335587"/>
              <a:gd name="connsiteX2" fmla="*/ 0 w 12087184"/>
              <a:gd name="connsiteY2" fmla="*/ 47942 h 6335587"/>
              <a:gd name="connsiteX3" fmla="*/ 0 w 12087184"/>
              <a:gd name="connsiteY3" fmla="*/ 909146 h 6335587"/>
              <a:gd name="connsiteX4" fmla="*/ 4597 w 12087184"/>
              <a:gd name="connsiteY4" fmla="*/ 909146 h 6335587"/>
              <a:gd name="connsiteX5" fmla="*/ 88972 w 12087184"/>
              <a:gd name="connsiteY5" fmla="*/ 3523848 h 6335587"/>
              <a:gd name="connsiteX6" fmla="*/ 148480 w 12087184"/>
              <a:gd name="connsiteY6" fmla="*/ 5930841 h 6335587"/>
              <a:gd name="connsiteX7" fmla="*/ 2638911 w 12087184"/>
              <a:gd name="connsiteY7" fmla="*/ 5933377 h 6335587"/>
              <a:gd name="connsiteX8" fmla="*/ 4080684 w 12087184"/>
              <a:gd name="connsiteY8" fmla="*/ 5926717 h 6335587"/>
              <a:gd name="connsiteX9" fmla="*/ 5045206 w 12087184"/>
              <a:gd name="connsiteY9" fmla="*/ 5927859 h 6335587"/>
              <a:gd name="connsiteX10" fmla="*/ 5855834 w 12087184"/>
              <a:gd name="connsiteY10" fmla="*/ 6335587 h 6335587"/>
              <a:gd name="connsiteX11" fmla="*/ 6274422 w 12087184"/>
              <a:gd name="connsiteY11" fmla="*/ 5903346 h 6335587"/>
              <a:gd name="connsiteX12" fmla="*/ 9098386 w 12087184"/>
              <a:gd name="connsiteY12" fmla="*/ 5911624 h 6335587"/>
              <a:gd name="connsiteX13" fmla="*/ 10007288 w 12087184"/>
              <a:gd name="connsiteY13" fmla="*/ 5914499 h 6335587"/>
              <a:gd name="connsiteX14" fmla="*/ 10927227 w 12087184"/>
              <a:gd name="connsiteY14" fmla="*/ 5922366 h 6335587"/>
              <a:gd name="connsiteX15" fmla="*/ 12085310 w 12087184"/>
              <a:gd name="connsiteY15" fmla="*/ 5921320 h 6335587"/>
              <a:gd name="connsiteX16" fmla="*/ 11571244 w 12087184"/>
              <a:gd name="connsiteY16" fmla="*/ 2621674 h 6335587"/>
              <a:gd name="connsiteX17" fmla="*/ 11561892 w 12087184"/>
              <a:gd name="connsiteY17" fmla="*/ 176313 h 6335587"/>
              <a:gd name="connsiteX18" fmla="*/ 11289537 w 12087184"/>
              <a:gd name="connsiteY18" fmla="*/ 107615 h 6335587"/>
              <a:gd name="connsiteX19" fmla="*/ 10689999 w 12087184"/>
              <a:gd name="connsiteY19" fmla="*/ 70591 h 6335587"/>
              <a:gd name="connsiteX20" fmla="*/ 7599878 w 12087184"/>
              <a:gd name="connsiteY20" fmla="*/ 75910 h 6335587"/>
              <a:gd name="connsiteX21" fmla="*/ 1892744 w 12087184"/>
              <a:gd name="connsiteY21" fmla="*/ 0 h 6335587"/>
              <a:gd name="connsiteX0" fmla="*/ 1892744 w 12096545"/>
              <a:gd name="connsiteY0" fmla="*/ 24998 h 6360585"/>
              <a:gd name="connsiteX1" fmla="*/ 304663 w 12096545"/>
              <a:gd name="connsiteY1" fmla="*/ 35759 h 6360585"/>
              <a:gd name="connsiteX2" fmla="*/ 0 w 12096545"/>
              <a:gd name="connsiteY2" fmla="*/ 72940 h 6360585"/>
              <a:gd name="connsiteX3" fmla="*/ 0 w 12096545"/>
              <a:gd name="connsiteY3" fmla="*/ 934144 h 6360585"/>
              <a:gd name="connsiteX4" fmla="*/ 4597 w 12096545"/>
              <a:gd name="connsiteY4" fmla="*/ 934144 h 6360585"/>
              <a:gd name="connsiteX5" fmla="*/ 88972 w 12096545"/>
              <a:gd name="connsiteY5" fmla="*/ 3548846 h 6360585"/>
              <a:gd name="connsiteX6" fmla="*/ 148480 w 12096545"/>
              <a:gd name="connsiteY6" fmla="*/ 5955839 h 6360585"/>
              <a:gd name="connsiteX7" fmla="*/ 2638911 w 12096545"/>
              <a:gd name="connsiteY7" fmla="*/ 5958375 h 6360585"/>
              <a:gd name="connsiteX8" fmla="*/ 4080684 w 12096545"/>
              <a:gd name="connsiteY8" fmla="*/ 5951715 h 6360585"/>
              <a:gd name="connsiteX9" fmla="*/ 5045206 w 12096545"/>
              <a:gd name="connsiteY9" fmla="*/ 5952857 h 6360585"/>
              <a:gd name="connsiteX10" fmla="*/ 5855834 w 12096545"/>
              <a:gd name="connsiteY10" fmla="*/ 6360585 h 6360585"/>
              <a:gd name="connsiteX11" fmla="*/ 6274422 w 12096545"/>
              <a:gd name="connsiteY11" fmla="*/ 5928344 h 6360585"/>
              <a:gd name="connsiteX12" fmla="*/ 9098386 w 12096545"/>
              <a:gd name="connsiteY12" fmla="*/ 5936622 h 6360585"/>
              <a:gd name="connsiteX13" fmla="*/ 10007288 w 12096545"/>
              <a:gd name="connsiteY13" fmla="*/ 5939497 h 6360585"/>
              <a:gd name="connsiteX14" fmla="*/ 10927227 w 12096545"/>
              <a:gd name="connsiteY14" fmla="*/ 5947364 h 6360585"/>
              <a:gd name="connsiteX15" fmla="*/ 12085310 w 12096545"/>
              <a:gd name="connsiteY15" fmla="*/ 5946318 h 6360585"/>
              <a:gd name="connsiteX16" fmla="*/ 12063456 w 12096545"/>
              <a:gd name="connsiteY16" fmla="*/ 2646672 h 6360585"/>
              <a:gd name="connsiteX17" fmla="*/ 11561892 w 12096545"/>
              <a:gd name="connsiteY17" fmla="*/ 201311 h 6360585"/>
              <a:gd name="connsiteX18" fmla="*/ 11289537 w 12096545"/>
              <a:gd name="connsiteY18" fmla="*/ 132613 h 6360585"/>
              <a:gd name="connsiteX19" fmla="*/ 10689999 w 12096545"/>
              <a:gd name="connsiteY19" fmla="*/ 95589 h 6360585"/>
              <a:gd name="connsiteX20" fmla="*/ 7599878 w 12096545"/>
              <a:gd name="connsiteY20" fmla="*/ 100908 h 6360585"/>
              <a:gd name="connsiteX21" fmla="*/ 1892744 w 12096545"/>
              <a:gd name="connsiteY21" fmla="*/ 24998 h 6360585"/>
              <a:gd name="connsiteX0" fmla="*/ 1892744 w 12127183"/>
              <a:gd name="connsiteY0" fmla="*/ 24998 h 6360585"/>
              <a:gd name="connsiteX1" fmla="*/ 304663 w 12127183"/>
              <a:gd name="connsiteY1" fmla="*/ 35759 h 6360585"/>
              <a:gd name="connsiteX2" fmla="*/ 0 w 12127183"/>
              <a:gd name="connsiteY2" fmla="*/ 72940 h 6360585"/>
              <a:gd name="connsiteX3" fmla="*/ 0 w 12127183"/>
              <a:gd name="connsiteY3" fmla="*/ 934144 h 6360585"/>
              <a:gd name="connsiteX4" fmla="*/ 4597 w 12127183"/>
              <a:gd name="connsiteY4" fmla="*/ 934144 h 6360585"/>
              <a:gd name="connsiteX5" fmla="*/ 88972 w 12127183"/>
              <a:gd name="connsiteY5" fmla="*/ 3548846 h 6360585"/>
              <a:gd name="connsiteX6" fmla="*/ 148480 w 12127183"/>
              <a:gd name="connsiteY6" fmla="*/ 5955839 h 6360585"/>
              <a:gd name="connsiteX7" fmla="*/ 2638911 w 12127183"/>
              <a:gd name="connsiteY7" fmla="*/ 5958375 h 6360585"/>
              <a:gd name="connsiteX8" fmla="*/ 4080684 w 12127183"/>
              <a:gd name="connsiteY8" fmla="*/ 5951715 h 6360585"/>
              <a:gd name="connsiteX9" fmla="*/ 5045206 w 12127183"/>
              <a:gd name="connsiteY9" fmla="*/ 5952857 h 6360585"/>
              <a:gd name="connsiteX10" fmla="*/ 5855834 w 12127183"/>
              <a:gd name="connsiteY10" fmla="*/ 6360585 h 6360585"/>
              <a:gd name="connsiteX11" fmla="*/ 6274422 w 12127183"/>
              <a:gd name="connsiteY11" fmla="*/ 5928344 h 6360585"/>
              <a:gd name="connsiteX12" fmla="*/ 9098386 w 12127183"/>
              <a:gd name="connsiteY12" fmla="*/ 5936622 h 6360585"/>
              <a:gd name="connsiteX13" fmla="*/ 10007288 w 12127183"/>
              <a:gd name="connsiteY13" fmla="*/ 5939497 h 6360585"/>
              <a:gd name="connsiteX14" fmla="*/ 10927227 w 12127183"/>
              <a:gd name="connsiteY14" fmla="*/ 5947364 h 6360585"/>
              <a:gd name="connsiteX15" fmla="*/ 12085310 w 12127183"/>
              <a:gd name="connsiteY15" fmla="*/ 5946318 h 6360585"/>
              <a:gd name="connsiteX16" fmla="*/ 12063456 w 12127183"/>
              <a:gd name="connsiteY16" fmla="*/ 2646672 h 6360585"/>
              <a:gd name="connsiteX17" fmla="*/ 12054104 w 12127183"/>
              <a:gd name="connsiteY17" fmla="*/ 201311 h 6360585"/>
              <a:gd name="connsiteX18" fmla="*/ 11289537 w 12127183"/>
              <a:gd name="connsiteY18" fmla="*/ 132613 h 6360585"/>
              <a:gd name="connsiteX19" fmla="*/ 10689999 w 12127183"/>
              <a:gd name="connsiteY19" fmla="*/ 95589 h 6360585"/>
              <a:gd name="connsiteX20" fmla="*/ 7599878 w 12127183"/>
              <a:gd name="connsiteY20" fmla="*/ 100908 h 6360585"/>
              <a:gd name="connsiteX21" fmla="*/ 1892744 w 12127183"/>
              <a:gd name="connsiteY21" fmla="*/ 24998 h 6360585"/>
              <a:gd name="connsiteX0" fmla="*/ 1892744 w 12114255"/>
              <a:gd name="connsiteY0" fmla="*/ 0 h 6335587"/>
              <a:gd name="connsiteX1" fmla="*/ 304663 w 12114255"/>
              <a:gd name="connsiteY1" fmla="*/ 10761 h 6335587"/>
              <a:gd name="connsiteX2" fmla="*/ 0 w 12114255"/>
              <a:gd name="connsiteY2" fmla="*/ 47942 h 6335587"/>
              <a:gd name="connsiteX3" fmla="*/ 0 w 12114255"/>
              <a:gd name="connsiteY3" fmla="*/ 909146 h 6335587"/>
              <a:gd name="connsiteX4" fmla="*/ 4597 w 12114255"/>
              <a:gd name="connsiteY4" fmla="*/ 909146 h 6335587"/>
              <a:gd name="connsiteX5" fmla="*/ 88972 w 12114255"/>
              <a:gd name="connsiteY5" fmla="*/ 3523848 h 6335587"/>
              <a:gd name="connsiteX6" fmla="*/ 148480 w 12114255"/>
              <a:gd name="connsiteY6" fmla="*/ 5930841 h 6335587"/>
              <a:gd name="connsiteX7" fmla="*/ 2638911 w 12114255"/>
              <a:gd name="connsiteY7" fmla="*/ 5933377 h 6335587"/>
              <a:gd name="connsiteX8" fmla="*/ 4080684 w 12114255"/>
              <a:gd name="connsiteY8" fmla="*/ 5926717 h 6335587"/>
              <a:gd name="connsiteX9" fmla="*/ 5045206 w 12114255"/>
              <a:gd name="connsiteY9" fmla="*/ 5927859 h 6335587"/>
              <a:gd name="connsiteX10" fmla="*/ 5855834 w 12114255"/>
              <a:gd name="connsiteY10" fmla="*/ 6335587 h 6335587"/>
              <a:gd name="connsiteX11" fmla="*/ 6274422 w 12114255"/>
              <a:gd name="connsiteY11" fmla="*/ 5903346 h 6335587"/>
              <a:gd name="connsiteX12" fmla="*/ 9098386 w 12114255"/>
              <a:gd name="connsiteY12" fmla="*/ 5911624 h 6335587"/>
              <a:gd name="connsiteX13" fmla="*/ 10007288 w 12114255"/>
              <a:gd name="connsiteY13" fmla="*/ 5914499 h 6335587"/>
              <a:gd name="connsiteX14" fmla="*/ 10927227 w 12114255"/>
              <a:gd name="connsiteY14" fmla="*/ 5922366 h 6335587"/>
              <a:gd name="connsiteX15" fmla="*/ 12085310 w 12114255"/>
              <a:gd name="connsiteY15" fmla="*/ 5921320 h 6335587"/>
              <a:gd name="connsiteX16" fmla="*/ 12063456 w 12114255"/>
              <a:gd name="connsiteY16" fmla="*/ 2621674 h 6335587"/>
              <a:gd name="connsiteX17" fmla="*/ 12054104 w 12114255"/>
              <a:gd name="connsiteY17" fmla="*/ 176313 h 6335587"/>
              <a:gd name="connsiteX18" fmla="*/ 11289537 w 12114255"/>
              <a:gd name="connsiteY18" fmla="*/ 107615 h 6335587"/>
              <a:gd name="connsiteX19" fmla="*/ 10689999 w 12114255"/>
              <a:gd name="connsiteY19" fmla="*/ 70591 h 6335587"/>
              <a:gd name="connsiteX20" fmla="*/ 7599878 w 12114255"/>
              <a:gd name="connsiteY20" fmla="*/ 75910 h 6335587"/>
              <a:gd name="connsiteX21" fmla="*/ 1892744 w 12114255"/>
              <a:gd name="connsiteY21" fmla="*/ 0 h 6335587"/>
              <a:gd name="connsiteX0" fmla="*/ 1892744 w 12114253"/>
              <a:gd name="connsiteY0" fmla="*/ 0 h 6335587"/>
              <a:gd name="connsiteX1" fmla="*/ 304663 w 12114253"/>
              <a:gd name="connsiteY1" fmla="*/ 10761 h 6335587"/>
              <a:gd name="connsiteX2" fmla="*/ 0 w 12114253"/>
              <a:gd name="connsiteY2" fmla="*/ 47942 h 6335587"/>
              <a:gd name="connsiteX3" fmla="*/ 0 w 12114253"/>
              <a:gd name="connsiteY3" fmla="*/ 909146 h 6335587"/>
              <a:gd name="connsiteX4" fmla="*/ 4597 w 12114253"/>
              <a:gd name="connsiteY4" fmla="*/ 909146 h 6335587"/>
              <a:gd name="connsiteX5" fmla="*/ 88972 w 12114253"/>
              <a:gd name="connsiteY5" fmla="*/ 3523848 h 6335587"/>
              <a:gd name="connsiteX6" fmla="*/ 148480 w 12114253"/>
              <a:gd name="connsiteY6" fmla="*/ 5930841 h 6335587"/>
              <a:gd name="connsiteX7" fmla="*/ 2638911 w 12114253"/>
              <a:gd name="connsiteY7" fmla="*/ 5933377 h 6335587"/>
              <a:gd name="connsiteX8" fmla="*/ 4080684 w 12114253"/>
              <a:gd name="connsiteY8" fmla="*/ 5926717 h 6335587"/>
              <a:gd name="connsiteX9" fmla="*/ 5045206 w 12114253"/>
              <a:gd name="connsiteY9" fmla="*/ 5927859 h 6335587"/>
              <a:gd name="connsiteX10" fmla="*/ 5855834 w 12114253"/>
              <a:gd name="connsiteY10" fmla="*/ 6335587 h 6335587"/>
              <a:gd name="connsiteX11" fmla="*/ 6274422 w 12114253"/>
              <a:gd name="connsiteY11" fmla="*/ 5903346 h 6335587"/>
              <a:gd name="connsiteX12" fmla="*/ 9098386 w 12114253"/>
              <a:gd name="connsiteY12" fmla="*/ 5911624 h 6335587"/>
              <a:gd name="connsiteX13" fmla="*/ 10007288 w 12114253"/>
              <a:gd name="connsiteY13" fmla="*/ 5914499 h 6335587"/>
              <a:gd name="connsiteX14" fmla="*/ 10927227 w 12114253"/>
              <a:gd name="connsiteY14" fmla="*/ 5922366 h 6335587"/>
              <a:gd name="connsiteX15" fmla="*/ 12085310 w 12114253"/>
              <a:gd name="connsiteY15" fmla="*/ 5921320 h 6335587"/>
              <a:gd name="connsiteX16" fmla="*/ 12063456 w 12114253"/>
              <a:gd name="connsiteY16" fmla="*/ 2621674 h 6335587"/>
              <a:gd name="connsiteX17" fmla="*/ 12054104 w 12114253"/>
              <a:gd name="connsiteY17" fmla="*/ 176313 h 6335587"/>
              <a:gd name="connsiteX18" fmla="*/ 11289537 w 12114253"/>
              <a:gd name="connsiteY18" fmla="*/ 107615 h 6335587"/>
              <a:gd name="connsiteX19" fmla="*/ 10259313 w 12114253"/>
              <a:gd name="connsiteY19" fmla="*/ 101059 h 6335587"/>
              <a:gd name="connsiteX20" fmla="*/ 7599878 w 12114253"/>
              <a:gd name="connsiteY20" fmla="*/ 75910 h 6335587"/>
              <a:gd name="connsiteX21" fmla="*/ 1892744 w 12114253"/>
              <a:gd name="connsiteY21" fmla="*/ 0 h 6335587"/>
              <a:gd name="connsiteX0" fmla="*/ 1892744 w 12114255"/>
              <a:gd name="connsiteY0" fmla="*/ 0 h 6335587"/>
              <a:gd name="connsiteX1" fmla="*/ 304663 w 12114255"/>
              <a:gd name="connsiteY1" fmla="*/ 10761 h 6335587"/>
              <a:gd name="connsiteX2" fmla="*/ 0 w 12114255"/>
              <a:gd name="connsiteY2" fmla="*/ 47942 h 6335587"/>
              <a:gd name="connsiteX3" fmla="*/ 0 w 12114255"/>
              <a:gd name="connsiteY3" fmla="*/ 909146 h 6335587"/>
              <a:gd name="connsiteX4" fmla="*/ 4597 w 12114255"/>
              <a:gd name="connsiteY4" fmla="*/ 909146 h 6335587"/>
              <a:gd name="connsiteX5" fmla="*/ 88972 w 12114255"/>
              <a:gd name="connsiteY5" fmla="*/ 3523848 h 6335587"/>
              <a:gd name="connsiteX6" fmla="*/ 148480 w 12114255"/>
              <a:gd name="connsiteY6" fmla="*/ 5930841 h 6335587"/>
              <a:gd name="connsiteX7" fmla="*/ 2638911 w 12114255"/>
              <a:gd name="connsiteY7" fmla="*/ 5933377 h 6335587"/>
              <a:gd name="connsiteX8" fmla="*/ 4080684 w 12114255"/>
              <a:gd name="connsiteY8" fmla="*/ 5926717 h 6335587"/>
              <a:gd name="connsiteX9" fmla="*/ 5045206 w 12114255"/>
              <a:gd name="connsiteY9" fmla="*/ 5927859 h 6335587"/>
              <a:gd name="connsiteX10" fmla="*/ 5855834 w 12114255"/>
              <a:gd name="connsiteY10" fmla="*/ 6335587 h 6335587"/>
              <a:gd name="connsiteX11" fmla="*/ 6274422 w 12114255"/>
              <a:gd name="connsiteY11" fmla="*/ 5903346 h 6335587"/>
              <a:gd name="connsiteX12" fmla="*/ 9098386 w 12114255"/>
              <a:gd name="connsiteY12" fmla="*/ 5911624 h 6335587"/>
              <a:gd name="connsiteX13" fmla="*/ 10007288 w 12114255"/>
              <a:gd name="connsiteY13" fmla="*/ 5914499 h 6335587"/>
              <a:gd name="connsiteX14" fmla="*/ 10927227 w 12114255"/>
              <a:gd name="connsiteY14" fmla="*/ 5922366 h 6335587"/>
              <a:gd name="connsiteX15" fmla="*/ 12085310 w 12114255"/>
              <a:gd name="connsiteY15" fmla="*/ 5921320 h 6335587"/>
              <a:gd name="connsiteX16" fmla="*/ 12063456 w 12114255"/>
              <a:gd name="connsiteY16" fmla="*/ 2621674 h 6335587"/>
              <a:gd name="connsiteX17" fmla="*/ 12054104 w 12114255"/>
              <a:gd name="connsiteY17" fmla="*/ 176313 h 6335587"/>
              <a:gd name="connsiteX18" fmla="*/ 11289537 w 12114255"/>
              <a:gd name="connsiteY18" fmla="*/ 107615 h 6335587"/>
              <a:gd name="connsiteX19" fmla="*/ 10259313 w 12114255"/>
              <a:gd name="connsiteY19" fmla="*/ 101059 h 6335587"/>
              <a:gd name="connsiteX20" fmla="*/ 7599878 w 12114255"/>
              <a:gd name="connsiteY20" fmla="*/ 75910 h 6335587"/>
              <a:gd name="connsiteX21" fmla="*/ 1892744 w 12114255"/>
              <a:gd name="connsiteY21" fmla="*/ 0 h 6335587"/>
              <a:gd name="connsiteX0" fmla="*/ 1892744 w 12114253"/>
              <a:gd name="connsiteY0" fmla="*/ 0 h 6330524"/>
              <a:gd name="connsiteX1" fmla="*/ 304663 w 12114253"/>
              <a:gd name="connsiteY1" fmla="*/ 10761 h 6330524"/>
              <a:gd name="connsiteX2" fmla="*/ 0 w 12114253"/>
              <a:gd name="connsiteY2" fmla="*/ 47942 h 6330524"/>
              <a:gd name="connsiteX3" fmla="*/ 0 w 12114253"/>
              <a:gd name="connsiteY3" fmla="*/ 909146 h 6330524"/>
              <a:gd name="connsiteX4" fmla="*/ 4597 w 12114253"/>
              <a:gd name="connsiteY4" fmla="*/ 909146 h 6330524"/>
              <a:gd name="connsiteX5" fmla="*/ 88972 w 12114253"/>
              <a:gd name="connsiteY5" fmla="*/ 3523848 h 6330524"/>
              <a:gd name="connsiteX6" fmla="*/ 148480 w 12114253"/>
              <a:gd name="connsiteY6" fmla="*/ 5930841 h 6330524"/>
              <a:gd name="connsiteX7" fmla="*/ 2638911 w 12114253"/>
              <a:gd name="connsiteY7" fmla="*/ 5933377 h 6330524"/>
              <a:gd name="connsiteX8" fmla="*/ 4080684 w 12114253"/>
              <a:gd name="connsiteY8" fmla="*/ 5926717 h 6330524"/>
              <a:gd name="connsiteX9" fmla="*/ 5045206 w 12114253"/>
              <a:gd name="connsiteY9" fmla="*/ 5927859 h 6330524"/>
              <a:gd name="connsiteX10" fmla="*/ 5731339 w 12114253"/>
              <a:gd name="connsiteY10" fmla="*/ 6330524 h 6330524"/>
              <a:gd name="connsiteX11" fmla="*/ 6274422 w 12114253"/>
              <a:gd name="connsiteY11" fmla="*/ 5903346 h 6330524"/>
              <a:gd name="connsiteX12" fmla="*/ 9098386 w 12114253"/>
              <a:gd name="connsiteY12" fmla="*/ 5911624 h 6330524"/>
              <a:gd name="connsiteX13" fmla="*/ 10007288 w 12114253"/>
              <a:gd name="connsiteY13" fmla="*/ 5914499 h 6330524"/>
              <a:gd name="connsiteX14" fmla="*/ 10927227 w 12114253"/>
              <a:gd name="connsiteY14" fmla="*/ 5922366 h 6330524"/>
              <a:gd name="connsiteX15" fmla="*/ 12085310 w 12114253"/>
              <a:gd name="connsiteY15" fmla="*/ 5921320 h 6330524"/>
              <a:gd name="connsiteX16" fmla="*/ 12063456 w 12114253"/>
              <a:gd name="connsiteY16" fmla="*/ 2621674 h 6330524"/>
              <a:gd name="connsiteX17" fmla="*/ 12054104 w 12114253"/>
              <a:gd name="connsiteY17" fmla="*/ 176313 h 6330524"/>
              <a:gd name="connsiteX18" fmla="*/ 11289537 w 12114253"/>
              <a:gd name="connsiteY18" fmla="*/ 107615 h 6330524"/>
              <a:gd name="connsiteX19" fmla="*/ 10259313 w 12114253"/>
              <a:gd name="connsiteY19" fmla="*/ 101059 h 6330524"/>
              <a:gd name="connsiteX20" fmla="*/ 7599878 w 12114253"/>
              <a:gd name="connsiteY20" fmla="*/ 75910 h 6330524"/>
              <a:gd name="connsiteX21" fmla="*/ 1892744 w 12114253"/>
              <a:gd name="connsiteY21" fmla="*/ 0 h 6330524"/>
              <a:gd name="connsiteX0" fmla="*/ 1892744 w 12114255"/>
              <a:gd name="connsiteY0" fmla="*/ 0 h 6330524"/>
              <a:gd name="connsiteX1" fmla="*/ 304663 w 12114255"/>
              <a:gd name="connsiteY1" fmla="*/ 10761 h 6330524"/>
              <a:gd name="connsiteX2" fmla="*/ 0 w 12114255"/>
              <a:gd name="connsiteY2" fmla="*/ 47942 h 6330524"/>
              <a:gd name="connsiteX3" fmla="*/ 0 w 12114255"/>
              <a:gd name="connsiteY3" fmla="*/ 909146 h 6330524"/>
              <a:gd name="connsiteX4" fmla="*/ 4597 w 12114255"/>
              <a:gd name="connsiteY4" fmla="*/ 909146 h 6330524"/>
              <a:gd name="connsiteX5" fmla="*/ 88972 w 12114255"/>
              <a:gd name="connsiteY5" fmla="*/ 3523848 h 6330524"/>
              <a:gd name="connsiteX6" fmla="*/ 148480 w 12114255"/>
              <a:gd name="connsiteY6" fmla="*/ 5930841 h 6330524"/>
              <a:gd name="connsiteX7" fmla="*/ 2638911 w 12114255"/>
              <a:gd name="connsiteY7" fmla="*/ 5933377 h 6330524"/>
              <a:gd name="connsiteX8" fmla="*/ 4080684 w 12114255"/>
              <a:gd name="connsiteY8" fmla="*/ 5926717 h 6330524"/>
              <a:gd name="connsiteX9" fmla="*/ 5045206 w 12114255"/>
              <a:gd name="connsiteY9" fmla="*/ 5927859 h 6330524"/>
              <a:gd name="connsiteX10" fmla="*/ 5731339 w 12114255"/>
              <a:gd name="connsiteY10" fmla="*/ 6330524 h 6330524"/>
              <a:gd name="connsiteX11" fmla="*/ 6077302 w 12114255"/>
              <a:gd name="connsiteY11" fmla="*/ 5908409 h 6330524"/>
              <a:gd name="connsiteX12" fmla="*/ 9098386 w 12114255"/>
              <a:gd name="connsiteY12" fmla="*/ 5911624 h 6330524"/>
              <a:gd name="connsiteX13" fmla="*/ 10007288 w 12114255"/>
              <a:gd name="connsiteY13" fmla="*/ 5914499 h 6330524"/>
              <a:gd name="connsiteX14" fmla="*/ 10927227 w 12114255"/>
              <a:gd name="connsiteY14" fmla="*/ 5922366 h 6330524"/>
              <a:gd name="connsiteX15" fmla="*/ 12085310 w 12114255"/>
              <a:gd name="connsiteY15" fmla="*/ 5921320 h 6330524"/>
              <a:gd name="connsiteX16" fmla="*/ 12063456 w 12114255"/>
              <a:gd name="connsiteY16" fmla="*/ 2621674 h 6330524"/>
              <a:gd name="connsiteX17" fmla="*/ 12054104 w 12114255"/>
              <a:gd name="connsiteY17" fmla="*/ 176313 h 6330524"/>
              <a:gd name="connsiteX18" fmla="*/ 11289537 w 12114255"/>
              <a:gd name="connsiteY18" fmla="*/ 107615 h 6330524"/>
              <a:gd name="connsiteX19" fmla="*/ 10259313 w 12114255"/>
              <a:gd name="connsiteY19" fmla="*/ 101059 h 6330524"/>
              <a:gd name="connsiteX20" fmla="*/ 7599878 w 12114255"/>
              <a:gd name="connsiteY20" fmla="*/ 75910 h 6330524"/>
              <a:gd name="connsiteX21" fmla="*/ 1892744 w 12114255"/>
              <a:gd name="connsiteY21" fmla="*/ 0 h 6330524"/>
              <a:gd name="connsiteX0" fmla="*/ 1892744 w 12114253"/>
              <a:gd name="connsiteY0" fmla="*/ 0 h 6330524"/>
              <a:gd name="connsiteX1" fmla="*/ 304663 w 12114253"/>
              <a:gd name="connsiteY1" fmla="*/ 10761 h 6330524"/>
              <a:gd name="connsiteX2" fmla="*/ 0 w 12114253"/>
              <a:gd name="connsiteY2" fmla="*/ 47942 h 6330524"/>
              <a:gd name="connsiteX3" fmla="*/ 0 w 12114253"/>
              <a:gd name="connsiteY3" fmla="*/ 909146 h 6330524"/>
              <a:gd name="connsiteX4" fmla="*/ 4597 w 12114253"/>
              <a:gd name="connsiteY4" fmla="*/ 909146 h 6330524"/>
              <a:gd name="connsiteX5" fmla="*/ 88972 w 12114253"/>
              <a:gd name="connsiteY5" fmla="*/ 3523848 h 6330524"/>
              <a:gd name="connsiteX6" fmla="*/ 148480 w 12114253"/>
              <a:gd name="connsiteY6" fmla="*/ 5930841 h 6330524"/>
              <a:gd name="connsiteX7" fmla="*/ 2638911 w 12114253"/>
              <a:gd name="connsiteY7" fmla="*/ 5933377 h 6330524"/>
              <a:gd name="connsiteX8" fmla="*/ 4080684 w 12114253"/>
              <a:gd name="connsiteY8" fmla="*/ 5926717 h 6330524"/>
              <a:gd name="connsiteX9" fmla="*/ 5045206 w 12114253"/>
              <a:gd name="connsiteY9" fmla="*/ 5927859 h 6330524"/>
              <a:gd name="connsiteX10" fmla="*/ 5731339 w 12114253"/>
              <a:gd name="connsiteY10" fmla="*/ 6330524 h 6330524"/>
              <a:gd name="connsiteX11" fmla="*/ 6077302 w 12114253"/>
              <a:gd name="connsiteY11" fmla="*/ 5908409 h 6330524"/>
              <a:gd name="connsiteX12" fmla="*/ 9098386 w 12114253"/>
              <a:gd name="connsiteY12" fmla="*/ 5911624 h 6330524"/>
              <a:gd name="connsiteX13" fmla="*/ 10007288 w 12114253"/>
              <a:gd name="connsiteY13" fmla="*/ 5914499 h 6330524"/>
              <a:gd name="connsiteX14" fmla="*/ 10927227 w 12114253"/>
              <a:gd name="connsiteY14" fmla="*/ 5922366 h 6330524"/>
              <a:gd name="connsiteX15" fmla="*/ 12085310 w 12114253"/>
              <a:gd name="connsiteY15" fmla="*/ 5921320 h 6330524"/>
              <a:gd name="connsiteX16" fmla="*/ 12063456 w 12114253"/>
              <a:gd name="connsiteY16" fmla="*/ 2621674 h 6330524"/>
              <a:gd name="connsiteX17" fmla="*/ 12054104 w 12114253"/>
              <a:gd name="connsiteY17" fmla="*/ 176313 h 6330524"/>
              <a:gd name="connsiteX18" fmla="*/ 11289537 w 12114253"/>
              <a:gd name="connsiteY18" fmla="*/ 107615 h 6330524"/>
              <a:gd name="connsiteX19" fmla="*/ 10259313 w 12114253"/>
              <a:gd name="connsiteY19" fmla="*/ 101059 h 6330524"/>
              <a:gd name="connsiteX20" fmla="*/ 7599878 w 12114253"/>
              <a:gd name="connsiteY20" fmla="*/ 75910 h 6330524"/>
              <a:gd name="connsiteX21" fmla="*/ 1892744 w 12114253"/>
              <a:gd name="connsiteY21" fmla="*/ 0 h 6330524"/>
              <a:gd name="connsiteX0" fmla="*/ 1892744 w 12114255"/>
              <a:gd name="connsiteY0" fmla="*/ 0 h 6330524"/>
              <a:gd name="connsiteX1" fmla="*/ 304663 w 12114255"/>
              <a:gd name="connsiteY1" fmla="*/ 10761 h 6330524"/>
              <a:gd name="connsiteX2" fmla="*/ 0 w 12114255"/>
              <a:gd name="connsiteY2" fmla="*/ 47942 h 6330524"/>
              <a:gd name="connsiteX3" fmla="*/ 0 w 12114255"/>
              <a:gd name="connsiteY3" fmla="*/ 909146 h 6330524"/>
              <a:gd name="connsiteX4" fmla="*/ 4597 w 12114255"/>
              <a:gd name="connsiteY4" fmla="*/ 909146 h 6330524"/>
              <a:gd name="connsiteX5" fmla="*/ 88972 w 12114255"/>
              <a:gd name="connsiteY5" fmla="*/ 3523848 h 6330524"/>
              <a:gd name="connsiteX6" fmla="*/ 148480 w 12114255"/>
              <a:gd name="connsiteY6" fmla="*/ 5930841 h 6330524"/>
              <a:gd name="connsiteX7" fmla="*/ 2638911 w 12114255"/>
              <a:gd name="connsiteY7" fmla="*/ 5933377 h 6330524"/>
              <a:gd name="connsiteX8" fmla="*/ 4308929 w 12114255"/>
              <a:gd name="connsiteY8" fmla="*/ 5926717 h 6330524"/>
              <a:gd name="connsiteX9" fmla="*/ 5045206 w 12114255"/>
              <a:gd name="connsiteY9" fmla="*/ 5927859 h 6330524"/>
              <a:gd name="connsiteX10" fmla="*/ 5731339 w 12114255"/>
              <a:gd name="connsiteY10" fmla="*/ 6330524 h 6330524"/>
              <a:gd name="connsiteX11" fmla="*/ 6077302 w 12114255"/>
              <a:gd name="connsiteY11" fmla="*/ 5908409 h 6330524"/>
              <a:gd name="connsiteX12" fmla="*/ 9098386 w 12114255"/>
              <a:gd name="connsiteY12" fmla="*/ 5911624 h 6330524"/>
              <a:gd name="connsiteX13" fmla="*/ 10007288 w 12114255"/>
              <a:gd name="connsiteY13" fmla="*/ 5914499 h 6330524"/>
              <a:gd name="connsiteX14" fmla="*/ 10927227 w 12114255"/>
              <a:gd name="connsiteY14" fmla="*/ 5922366 h 6330524"/>
              <a:gd name="connsiteX15" fmla="*/ 12085310 w 12114255"/>
              <a:gd name="connsiteY15" fmla="*/ 5921320 h 6330524"/>
              <a:gd name="connsiteX16" fmla="*/ 12063456 w 12114255"/>
              <a:gd name="connsiteY16" fmla="*/ 2621674 h 6330524"/>
              <a:gd name="connsiteX17" fmla="*/ 12054104 w 12114255"/>
              <a:gd name="connsiteY17" fmla="*/ 176313 h 6330524"/>
              <a:gd name="connsiteX18" fmla="*/ 11289537 w 12114255"/>
              <a:gd name="connsiteY18" fmla="*/ 107615 h 6330524"/>
              <a:gd name="connsiteX19" fmla="*/ 10259313 w 12114255"/>
              <a:gd name="connsiteY19" fmla="*/ 101059 h 6330524"/>
              <a:gd name="connsiteX20" fmla="*/ 7599878 w 12114255"/>
              <a:gd name="connsiteY20" fmla="*/ 75910 h 6330524"/>
              <a:gd name="connsiteX21" fmla="*/ 1892744 w 12114255"/>
              <a:gd name="connsiteY21" fmla="*/ 0 h 6330524"/>
              <a:gd name="connsiteX0" fmla="*/ 1892744 w 12114253"/>
              <a:gd name="connsiteY0" fmla="*/ 0 h 6330524"/>
              <a:gd name="connsiteX1" fmla="*/ 304663 w 12114253"/>
              <a:gd name="connsiteY1" fmla="*/ 10761 h 6330524"/>
              <a:gd name="connsiteX2" fmla="*/ 0 w 12114253"/>
              <a:gd name="connsiteY2" fmla="*/ 47942 h 6330524"/>
              <a:gd name="connsiteX3" fmla="*/ 0 w 12114253"/>
              <a:gd name="connsiteY3" fmla="*/ 909146 h 6330524"/>
              <a:gd name="connsiteX4" fmla="*/ 4597 w 12114253"/>
              <a:gd name="connsiteY4" fmla="*/ 909146 h 6330524"/>
              <a:gd name="connsiteX5" fmla="*/ 88972 w 12114253"/>
              <a:gd name="connsiteY5" fmla="*/ 3523848 h 6330524"/>
              <a:gd name="connsiteX6" fmla="*/ 148480 w 12114253"/>
              <a:gd name="connsiteY6" fmla="*/ 5930841 h 6330524"/>
              <a:gd name="connsiteX7" fmla="*/ 2638911 w 12114253"/>
              <a:gd name="connsiteY7" fmla="*/ 5933377 h 6330524"/>
              <a:gd name="connsiteX8" fmla="*/ 4308929 w 12114253"/>
              <a:gd name="connsiteY8" fmla="*/ 5926717 h 6330524"/>
              <a:gd name="connsiteX9" fmla="*/ 5141474 w 12114253"/>
              <a:gd name="connsiteY9" fmla="*/ 5927859 h 6330524"/>
              <a:gd name="connsiteX10" fmla="*/ 5731339 w 12114253"/>
              <a:gd name="connsiteY10" fmla="*/ 6330524 h 6330524"/>
              <a:gd name="connsiteX11" fmla="*/ 6077302 w 12114253"/>
              <a:gd name="connsiteY11" fmla="*/ 5908409 h 6330524"/>
              <a:gd name="connsiteX12" fmla="*/ 9098386 w 12114253"/>
              <a:gd name="connsiteY12" fmla="*/ 5911624 h 6330524"/>
              <a:gd name="connsiteX13" fmla="*/ 10007288 w 12114253"/>
              <a:gd name="connsiteY13" fmla="*/ 5914499 h 6330524"/>
              <a:gd name="connsiteX14" fmla="*/ 10927227 w 12114253"/>
              <a:gd name="connsiteY14" fmla="*/ 5922366 h 6330524"/>
              <a:gd name="connsiteX15" fmla="*/ 12085310 w 12114253"/>
              <a:gd name="connsiteY15" fmla="*/ 5921320 h 6330524"/>
              <a:gd name="connsiteX16" fmla="*/ 12063456 w 12114253"/>
              <a:gd name="connsiteY16" fmla="*/ 2621674 h 6330524"/>
              <a:gd name="connsiteX17" fmla="*/ 12054104 w 12114253"/>
              <a:gd name="connsiteY17" fmla="*/ 176313 h 6330524"/>
              <a:gd name="connsiteX18" fmla="*/ 11289537 w 12114253"/>
              <a:gd name="connsiteY18" fmla="*/ 107615 h 6330524"/>
              <a:gd name="connsiteX19" fmla="*/ 10259313 w 12114253"/>
              <a:gd name="connsiteY19" fmla="*/ 101059 h 6330524"/>
              <a:gd name="connsiteX20" fmla="*/ 7599878 w 12114253"/>
              <a:gd name="connsiteY20" fmla="*/ 75910 h 6330524"/>
              <a:gd name="connsiteX21" fmla="*/ 1892744 w 12114253"/>
              <a:gd name="connsiteY21" fmla="*/ 0 h 6330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114253" h="6330524">
                <a:moveTo>
                  <a:pt x="1892744" y="0"/>
                </a:moveTo>
                <a:lnTo>
                  <a:pt x="304663" y="10761"/>
                </a:lnTo>
                <a:cubicBezTo>
                  <a:pt x="185441" y="17394"/>
                  <a:pt x="30881" y="990"/>
                  <a:pt x="0" y="47942"/>
                </a:cubicBezTo>
                <a:lnTo>
                  <a:pt x="0" y="909146"/>
                </a:lnTo>
                <a:lnTo>
                  <a:pt x="4597" y="909146"/>
                </a:lnTo>
                <a:cubicBezTo>
                  <a:pt x="19426" y="1344930"/>
                  <a:pt x="64992" y="2686899"/>
                  <a:pt x="88972" y="3523848"/>
                </a:cubicBezTo>
                <a:cubicBezTo>
                  <a:pt x="105117" y="5631637"/>
                  <a:pt x="7283" y="5958421"/>
                  <a:pt x="148480" y="5930841"/>
                </a:cubicBezTo>
                <a:cubicBezTo>
                  <a:pt x="2322134" y="5992566"/>
                  <a:pt x="1024310" y="5964337"/>
                  <a:pt x="2638911" y="5933377"/>
                </a:cubicBezTo>
                <a:lnTo>
                  <a:pt x="4308929" y="5926717"/>
                </a:lnTo>
                <a:lnTo>
                  <a:pt x="5141474" y="5927859"/>
                </a:lnTo>
                <a:cubicBezTo>
                  <a:pt x="5411683" y="6063768"/>
                  <a:pt x="5467941" y="6180744"/>
                  <a:pt x="5731339" y="6330524"/>
                </a:cubicBezTo>
                <a:cubicBezTo>
                  <a:pt x="5865023" y="6228648"/>
                  <a:pt x="5951796" y="6037993"/>
                  <a:pt x="6077302" y="5908409"/>
                </a:cubicBezTo>
                <a:cubicBezTo>
                  <a:pt x="6164291" y="5905669"/>
                  <a:pt x="8737174" y="5918539"/>
                  <a:pt x="9098386" y="5911624"/>
                </a:cubicBezTo>
                <a:lnTo>
                  <a:pt x="10007288" y="5914499"/>
                </a:lnTo>
                <a:lnTo>
                  <a:pt x="10927227" y="5922366"/>
                </a:lnTo>
                <a:cubicBezTo>
                  <a:pt x="11284890" y="5912702"/>
                  <a:pt x="12058379" y="5965073"/>
                  <a:pt x="12085310" y="5921320"/>
                </a:cubicBezTo>
                <a:cubicBezTo>
                  <a:pt x="12123753" y="5715800"/>
                  <a:pt x="12050112" y="4406975"/>
                  <a:pt x="12063456" y="2621674"/>
                </a:cubicBezTo>
                <a:cubicBezTo>
                  <a:pt x="12111817" y="1540406"/>
                  <a:pt x="12152090" y="603637"/>
                  <a:pt x="12054104" y="176313"/>
                </a:cubicBezTo>
                <a:cubicBezTo>
                  <a:pt x="12017409" y="16283"/>
                  <a:pt x="11434852" y="125235"/>
                  <a:pt x="11289537" y="107615"/>
                </a:cubicBezTo>
                <a:cubicBezTo>
                  <a:pt x="11144222" y="89995"/>
                  <a:pt x="10459365" y="116978"/>
                  <a:pt x="10259313" y="101059"/>
                </a:cubicBezTo>
                <a:lnTo>
                  <a:pt x="7599878" y="75910"/>
                </a:lnTo>
                <a:lnTo>
                  <a:pt x="1892744" y="0"/>
                </a:ln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529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4474318-9BA9-4C58-85CC-EAF141DDB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334CBA-01C9-F45A-155A-2006B3F37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655" y="952500"/>
            <a:ext cx="3843091" cy="4467087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rgbClr val="7030A0"/>
                </a:solidFill>
              </a:rPr>
              <a:t>At home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9010BAD-EF79-4453-A6CC-603B6FB04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 flipV="1">
            <a:off x="5451661" y="-106073"/>
            <a:ext cx="5922578" cy="6973693"/>
          </a:xfrm>
          <a:custGeom>
            <a:avLst/>
            <a:gdLst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5623915 w 11603130"/>
              <a:gd name="connsiteY8" fmla="*/ 5947064 h 6362961"/>
              <a:gd name="connsiteX9" fmla="*/ 8143603 w 11603130"/>
              <a:gd name="connsiteY9" fmla="*/ 5913030 h 6362961"/>
              <a:gd name="connsiteX10" fmla="*/ 8168400 w 11603130"/>
              <a:gd name="connsiteY10" fmla="*/ 5914173 h 6362961"/>
              <a:gd name="connsiteX11" fmla="*/ 8334742 w 11603130"/>
              <a:gd name="connsiteY11" fmla="*/ 5912754 h 6362961"/>
              <a:gd name="connsiteX12" fmla="*/ 8343333 w 11603130"/>
              <a:gd name="connsiteY12" fmla="*/ 6362961 h 6362961"/>
              <a:gd name="connsiteX13" fmla="*/ 8951337 w 11603130"/>
              <a:gd name="connsiteY13" fmla="*/ 5912879 h 6362961"/>
              <a:gd name="connsiteX14" fmla="*/ 9710371 w 11603130"/>
              <a:gd name="connsiteY14" fmla="*/ 5911624 h 6362961"/>
              <a:gd name="connsiteX15" fmla="*/ 9804791 w 11603130"/>
              <a:gd name="connsiteY15" fmla="*/ 5908320 h 6362961"/>
              <a:gd name="connsiteX16" fmla="*/ 9863784 w 11603130"/>
              <a:gd name="connsiteY16" fmla="*/ 5909115 h 6362961"/>
              <a:gd name="connsiteX17" fmla="*/ 10007288 w 11603130"/>
              <a:gd name="connsiteY17" fmla="*/ 5914499 h 6362961"/>
              <a:gd name="connsiteX18" fmla="*/ 10927227 w 11603130"/>
              <a:gd name="connsiteY18" fmla="*/ 5922366 h 6362961"/>
              <a:gd name="connsiteX19" fmla="*/ 11562333 w 11603130"/>
              <a:gd name="connsiteY19" fmla="*/ 5906085 h 6362961"/>
              <a:gd name="connsiteX20" fmla="*/ 11571244 w 11603130"/>
              <a:gd name="connsiteY20" fmla="*/ 2621674 h 6362961"/>
              <a:gd name="connsiteX21" fmla="*/ 11561892 w 11603130"/>
              <a:gd name="connsiteY21" fmla="*/ 176313 h 6362961"/>
              <a:gd name="connsiteX22" fmla="*/ 11289537 w 11603130"/>
              <a:gd name="connsiteY22" fmla="*/ 107615 h 6362961"/>
              <a:gd name="connsiteX23" fmla="*/ 10689999 w 11603130"/>
              <a:gd name="connsiteY23" fmla="*/ 70591 h 6362961"/>
              <a:gd name="connsiteX24" fmla="*/ 7599878 w 11603130"/>
              <a:gd name="connsiteY24" fmla="*/ 7591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5623915 w 11603130"/>
              <a:gd name="connsiteY8" fmla="*/ 5947064 h 6362961"/>
              <a:gd name="connsiteX9" fmla="*/ 8143603 w 11603130"/>
              <a:gd name="connsiteY9" fmla="*/ 5913030 h 6362961"/>
              <a:gd name="connsiteX10" fmla="*/ 8168400 w 11603130"/>
              <a:gd name="connsiteY10" fmla="*/ 5914173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5623915 w 11603130"/>
              <a:gd name="connsiteY8" fmla="*/ 5947064 h 6362961"/>
              <a:gd name="connsiteX9" fmla="*/ 8143603 w 11603130"/>
              <a:gd name="connsiteY9" fmla="*/ 5913030 h 6362961"/>
              <a:gd name="connsiteX10" fmla="*/ 8444794 w 11603130"/>
              <a:gd name="connsiteY10" fmla="*/ 5914172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5623915 w 11603130"/>
              <a:gd name="connsiteY8" fmla="*/ 5947064 h 6362961"/>
              <a:gd name="connsiteX9" fmla="*/ 6347077 w 11603130"/>
              <a:gd name="connsiteY9" fmla="*/ 5954091 h 6362961"/>
              <a:gd name="connsiteX10" fmla="*/ 8444794 w 11603130"/>
              <a:gd name="connsiteY10" fmla="*/ 5914172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2638911 w 11603130"/>
              <a:gd name="connsiteY8" fmla="*/ 5933377 h 6362961"/>
              <a:gd name="connsiteX9" fmla="*/ 6347077 w 11603130"/>
              <a:gd name="connsiteY9" fmla="*/ 5954091 h 6362961"/>
              <a:gd name="connsiteX10" fmla="*/ 8444794 w 11603130"/>
              <a:gd name="connsiteY10" fmla="*/ 5914172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2638911 w 11603130"/>
              <a:gd name="connsiteY8" fmla="*/ 5933377 h 6362961"/>
              <a:gd name="connsiteX9" fmla="*/ 4080684 w 11603130"/>
              <a:gd name="connsiteY9" fmla="*/ 5926717 h 6362961"/>
              <a:gd name="connsiteX10" fmla="*/ 8444794 w 11603130"/>
              <a:gd name="connsiteY10" fmla="*/ 5914172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2638911 w 11603130"/>
              <a:gd name="connsiteY8" fmla="*/ 5933377 h 6362961"/>
              <a:gd name="connsiteX9" fmla="*/ 4080684 w 11603130"/>
              <a:gd name="connsiteY9" fmla="*/ 5926717 h 6362961"/>
              <a:gd name="connsiteX10" fmla="*/ 5045206 w 11603130"/>
              <a:gd name="connsiteY10" fmla="*/ 5927859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8951337 w 11603130"/>
              <a:gd name="connsiteY12" fmla="*/ 5912879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9863784 w 11603130"/>
              <a:gd name="connsiteY15" fmla="*/ 5909115 h 6335587"/>
              <a:gd name="connsiteX16" fmla="*/ 10007288 w 11603130"/>
              <a:gd name="connsiteY16" fmla="*/ 5914499 h 6335587"/>
              <a:gd name="connsiteX17" fmla="*/ 10927227 w 11603130"/>
              <a:gd name="connsiteY17" fmla="*/ 5922366 h 6335587"/>
              <a:gd name="connsiteX18" fmla="*/ 11562333 w 11603130"/>
              <a:gd name="connsiteY18" fmla="*/ 5906085 h 6335587"/>
              <a:gd name="connsiteX19" fmla="*/ 11571244 w 11603130"/>
              <a:gd name="connsiteY19" fmla="*/ 2621674 h 6335587"/>
              <a:gd name="connsiteX20" fmla="*/ 11561892 w 11603130"/>
              <a:gd name="connsiteY20" fmla="*/ 176313 h 6335587"/>
              <a:gd name="connsiteX21" fmla="*/ 11289537 w 11603130"/>
              <a:gd name="connsiteY21" fmla="*/ 107615 h 6335587"/>
              <a:gd name="connsiteX22" fmla="*/ 10689999 w 11603130"/>
              <a:gd name="connsiteY22" fmla="*/ 70591 h 6335587"/>
              <a:gd name="connsiteX23" fmla="*/ 7599878 w 11603130"/>
              <a:gd name="connsiteY23" fmla="*/ 75910 h 6335587"/>
              <a:gd name="connsiteX24" fmla="*/ 1892744 w 11603130"/>
              <a:gd name="connsiteY24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42722 w 11603130"/>
              <a:gd name="connsiteY12" fmla="*/ 5885506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9863784 w 11603130"/>
              <a:gd name="connsiteY15" fmla="*/ 5909115 h 6335587"/>
              <a:gd name="connsiteX16" fmla="*/ 10007288 w 11603130"/>
              <a:gd name="connsiteY16" fmla="*/ 5914499 h 6335587"/>
              <a:gd name="connsiteX17" fmla="*/ 10927227 w 11603130"/>
              <a:gd name="connsiteY17" fmla="*/ 5922366 h 6335587"/>
              <a:gd name="connsiteX18" fmla="*/ 11562333 w 11603130"/>
              <a:gd name="connsiteY18" fmla="*/ 5906085 h 6335587"/>
              <a:gd name="connsiteX19" fmla="*/ 11571244 w 11603130"/>
              <a:gd name="connsiteY19" fmla="*/ 2621674 h 6335587"/>
              <a:gd name="connsiteX20" fmla="*/ 11561892 w 11603130"/>
              <a:gd name="connsiteY20" fmla="*/ 176313 h 6335587"/>
              <a:gd name="connsiteX21" fmla="*/ 11289537 w 11603130"/>
              <a:gd name="connsiteY21" fmla="*/ 107615 h 6335587"/>
              <a:gd name="connsiteX22" fmla="*/ 10689999 w 11603130"/>
              <a:gd name="connsiteY22" fmla="*/ 70591 h 6335587"/>
              <a:gd name="connsiteX23" fmla="*/ 7599878 w 11603130"/>
              <a:gd name="connsiteY23" fmla="*/ 75910 h 6335587"/>
              <a:gd name="connsiteX24" fmla="*/ 1892744 w 11603130"/>
              <a:gd name="connsiteY24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408556 w 11603130"/>
              <a:gd name="connsiteY12" fmla="*/ 5899194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9863784 w 11603130"/>
              <a:gd name="connsiteY15" fmla="*/ 5909115 h 6335587"/>
              <a:gd name="connsiteX16" fmla="*/ 10007288 w 11603130"/>
              <a:gd name="connsiteY16" fmla="*/ 5914499 h 6335587"/>
              <a:gd name="connsiteX17" fmla="*/ 10927227 w 11603130"/>
              <a:gd name="connsiteY17" fmla="*/ 5922366 h 6335587"/>
              <a:gd name="connsiteX18" fmla="*/ 11562333 w 11603130"/>
              <a:gd name="connsiteY18" fmla="*/ 5906085 h 6335587"/>
              <a:gd name="connsiteX19" fmla="*/ 11571244 w 11603130"/>
              <a:gd name="connsiteY19" fmla="*/ 2621674 h 6335587"/>
              <a:gd name="connsiteX20" fmla="*/ 11561892 w 11603130"/>
              <a:gd name="connsiteY20" fmla="*/ 176313 h 6335587"/>
              <a:gd name="connsiteX21" fmla="*/ 11289537 w 11603130"/>
              <a:gd name="connsiteY21" fmla="*/ 107615 h 6335587"/>
              <a:gd name="connsiteX22" fmla="*/ 10689999 w 11603130"/>
              <a:gd name="connsiteY22" fmla="*/ 70591 h 6335587"/>
              <a:gd name="connsiteX23" fmla="*/ 7599878 w 11603130"/>
              <a:gd name="connsiteY23" fmla="*/ 75910 h 6335587"/>
              <a:gd name="connsiteX24" fmla="*/ 1892744 w 11603130"/>
              <a:gd name="connsiteY24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408556 w 11603130"/>
              <a:gd name="connsiteY12" fmla="*/ 5899194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408556 w 11603130"/>
              <a:gd name="connsiteY12" fmla="*/ 5899194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408556 w 11603130"/>
              <a:gd name="connsiteY12" fmla="*/ 5899194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408556 w 11603130"/>
              <a:gd name="connsiteY12" fmla="*/ 5899194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710371 w 11603130"/>
              <a:gd name="connsiteY13" fmla="*/ 5911624 h 6335587"/>
              <a:gd name="connsiteX14" fmla="*/ 10007288 w 11603130"/>
              <a:gd name="connsiteY14" fmla="*/ 5914499 h 6335587"/>
              <a:gd name="connsiteX15" fmla="*/ 10927227 w 11603130"/>
              <a:gd name="connsiteY15" fmla="*/ 5922366 h 6335587"/>
              <a:gd name="connsiteX16" fmla="*/ 11562333 w 11603130"/>
              <a:gd name="connsiteY16" fmla="*/ 5906085 h 6335587"/>
              <a:gd name="connsiteX17" fmla="*/ 11571244 w 11603130"/>
              <a:gd name="connsiteY17" fmla="*/ 2621674 h 6335587"/>
              <a:gd name="connsiteX18" fmla="*/ 11561892 w 11603130"/>
              <a:gd name="connsiteY18" fmla="*/ 176313 h 6335587"/>
              <a:gd name="connsiteX19" fmla="*/ 11289537 w 11603130"/>
              <a:gd name="connsiteY19" fmla="*/ 107615 h 6335587"/>
              <a:gd name="connsiteX20" fmla="*/ 10689999 w 11603130"/>
              <a:gd name="connsiteY20" fmla="*/ 70591 h 6335587"/>
              <a:gd name="connsiteX21" fmla="*/ 7599878 w 11603130"/>
              <a:gd name="connsiteY21" fmla="*/ 75910 h 6335587"/>
              <a:gd name="connsiteX22" fmla="*/ 1892744 w 11603130"/>
              <a:gd name="connsiteY22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710371 w 11603130"/>
              <a:gd name="connsiteY13" fmla="*/ 5911624 h 6335587"/>
              <a:gd name="connsiteX14" fmla="*/ 10007288 w 11603130"/>
              <a:gd name="connsiteY14" fmla="*/ 5914499 h 6335587"/>
              <a:gd name="connsiteX15" fmla="*/ 10927227 w 11603130"/>
              <a:gd name="connsiteY15" fmla="*/ 5922366 h 6335587"/>
              <a:gd name="connsiteX16" fmla="*/ 11562333 w 11603130"/>
              <a:gd name="connsiteY16" fmla="*/ 5906085 h 6335587"/>
              <a:gd name="connsiteX17" fmla="*/ 11571244 w 11603130"/>
              <a:gd name="connsiteY17" fmla="*/ 2621674 h 6335587"/>
              <a:gd name="connsiteX18" fmla="*/ 11561892 w 11603130"/>
              <a:gd name="connsiteY18" fmla="*/ 176313 h 6335587"/>
              <a:gd name="connsiteX19" fmla="*/ 11289537 w 11603130"/>
              <a:gd name="connsiteY19" fmla="*/ 107615 h 6335587"/>
              <a:gd name="connsiteX20" fmla="*/ 10689999 w 11603130"/>
              <a:gd name="connsiteY20" fmla="*/ 70591 h 6335587"/>
              <a:gd name="connsiteX21" fmla="*/ 7599878 w 11603130"/>
              <a:gd name="connsiteY21" fmla="*/ 75910 h 6335587"/>
              <a:gd name="connsiteX22" fmla="*/ 1892744 w 11603130"/>
              <a:gd name="connsiteY22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710371 w 11603130"/>
              <a:gd name="connsiteY13" fmla="*/ 5911624 h 6335587"/>
              <a:gd name="connsiteX14" fmla="*/ 10007288 w 11603130"/>
              <a:gd name="connsiteY14" fmla="*/ 5914499 h 6335587"/>
              <a:gd name="connsiteX15" fmla="*/ 10927227 w 11603130"/>
              <a:gd name="connsiteY15" fmla="*/ 5922366 h 6335587"/>
              <a:gd name="connsiteX16" fmla="*/ 11562333 w 11603130"/>
              <a:gd name="connsiteY16" fmla="*/ 5906085 h 6335587"/>
              <a:gd name="connsiteX17" fmla="*/ 11571244 w 11603130"/>
              <a:gd name="connsiteY17" fmla="*/ 2621674 h 6335587"/>
              <a:gd name="connsiteX18" fmla="*/ 11561892 w 11603130"/>
              <a:gd name="connsiteY18" fmla="*/ 176313 h 6335587"/>
              <a:gd name="connsiteX19" fmla="*/ 11289537 w 11603130"/>
              <a:gd name="connsiteY19" fmla="*/ 107615 h 6335587"/>
              <a:gd name="connsiteX20" fmla="*/ 10689999 w 11603130"/>
              <a:gd name="connsiteY20" fmla="*/ 70591 h 6335587"/>
              <a:gd name="connsiteX21" fmla="*/ 7599878 w 11603130"/>
              <a:gd name="connsiteY21" fmla="*/ 75910 h 6335587"/>
              <a:gd name="connsiteX22" fmla="*/ 1892744 w 11603130"/>
              <a:gd name="connsiteY22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098386 w 11603130"/>
              <a:gd name="connsiteY13" fmla="*/ 5911624 h 6335587"/>
              <a:gd name="connsiteX14" fmla="*/ 10007288 w 11603130"/>
              <a:gd name="connsiteY14" fmla="*/ 5914499 h 6335587"/>
              <a:gd name="connsiteX15" fmla="*/ 10927227 w 11603130"/>
              <a:gd name="connsiteY15" fmla="*/ 5922366 h 6335587"/>
              <a:gd name="connsiteX16" fmla="*/ 11562333 w 11603130"/>
              <a:gd name="connsiteY16" fmla="*/ 5906085 h 6335587"/>
              <a:gd name="connsiteX17" fmla="*/ 11571244 w 11603130"/>
              <a:gd name="connsiteY17" fmla="*/ 2621674 h 6335587"/>
              <a:gd name="connsiteX18" fmla="*/ 11561892 w 11603130"/>
              <a:gd name="connsiteY18" fmla="*/ 176313 h 6335587"/>
              <a:gd name="connsiteX19" fmla="*/ 11289537 w 11603130"/>
              <a:gd name="connsiteY19" fmla="*/ 107615 h 6335587"/>
              <a:gd name="connsiteX20" fmla="*/ 10689999 w 11603130"/>
              <a:gd name="connsiteY20" fmla="*/ 70591 h 6335587"/>
              <a:gd name="connsiteX21" fmla="*/ 7599878 w 11603130"/>
              <a:gd name="connsiteY21" fmla="*/ 75910 h 6335587"/>
              <a:gd name="connsiteX22" fmla="*/ 1892744 w 11603130"/>
              <a:gd name="connsiteY22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8972 w 11603130"/>
              <a:gd name="connsiteY5" fmla="*/ 3523848 h 6335587"/>
              <a:gd name="connsiteX6" fmla="*/ 148480 w 11603130"/>
              <a:gd name="connsiteY6" fmla="*/ 5930841 h 6335587"/>
              <a:gd name="connsiteX7" fmla="*/ 2638911 w 11603130"/>
              <a:gd name="connsiteY7" fmla="*/ 5933377 h 6335587"/>
              <a:gd name="connsiteX8" fmla="*/ 4080684 w 11603130"/>
              <a:gd name="connsiteY8" fmla="*/ 5926717 h 6335587"/>
              <a:gd name="connsiteX9" fmla="*/ 5045206 w 11603130"/>
              <a:gd name="connsiteY9" fmla="*/ 5927859 h 6335587"/>
              <a:gd name="connsiteX10" fmla="*/ 5855834 w 11603130"/>
              <a:gd name="connsiteY10" fmla="*/ 6335587 h 6335587"/>
              <a:gd name="connsiteX11" fmla="*/ 6274422 w 11603130"/>
              <a:gd name="connsiteY11" fmla="*/ 5903346 h 6335587"/>
              <a:gd name="connsiteX12" fmla="*/ 9098386 w 11603130"/>
              <a:gd name="connsiteY12" fmla="*/ 5911624 h 6335587"/>
              <a:gd name="connsiteX13" fmla="*/ 10007288 w 11603130"/>
              <a:gd name="connsiteY13" fmla="*/ 5914499 h 6335587"/>
              <a:gd name="connsiteX14" fmla="*/ 10927227 w 11603130"/>
              <a:gd name="connsiteY14" fmla="*/ 5922366 h 6335587"/>
              <a:gd name="connsiteX15" fmla="*/ 11562333 w 11603130"/>
              <a:gd name="connsiteY15" fmla="*/ 5906085 h 6335587"/>
              <a:gd name="connsiteX16" fmla="*/ 11571244 w 11603130"/>
              <a:gd name="connsiteY16" fmla="*/ 2621674 h 6335587"/>
              <a:gd name="connsiteX17" fmla="*/ 11561892 w 11603130"/>
              <a:gd name="connsiteY17" fmla="*/ 176313 h 6335587"/>
              <a:gd name="connsiteX18" fmla="*/ 11289537 w 11603130"/>
              <a:gd name="connsiteY18" fmla="*/ 107615 h 6335587"/>
              <a:gd name="connsiteX19" fmla="*/ 10689999 w 11603130"/>
              <a:gd name="connsiteY19" fmla="*/ 70591 h 6335587"/>
              <a:gd name="connsiteX20" fmla="*/ 7599878 w 11603130"/>
              <a:gd name="connsiteY20" fmla="*/ 75910 h 6335587"/>
              <a:gd name="connsiteX21" fmla="*/ 1892744 w 11603130"/>
              <a:gd name="connsiteY21" fmla="*/ 0 h 6335587"/>
              <a:gd name="connsiteX0" fmla="*/ 1892744 w 12087184"/>
              <a:gd name="connsiteY0" fmla="*/ 0 h 6335587"/>
              <a:gd name="connsiteX1" fmla="*/ 304663 w 12087184"/>
              <a:gd name="connsiteY1" fmla="*/ 10761 h 6335587"/>
              <a:gd name="connsiteX2" fmla="*/ 0 w 12087184"/>
              <a:gd name="connsiteY2" fmla="*/ 47942 h 6335587"/>
              <a:gd name="connsiteX3" fmla="*/ 0 w 12087184"/>
              <a:gd name="connsiteY3" fmla="*/ 909146 h 6335587"/>
              <a:gd name="connsiteX4" fmla="*/ 4597 w 12087184"/>
              <a:gd name="connsiteY4" fmla="*/ 909146 h 6335587"/>
              <a:gd name="connsiteX5" fmla="*/ 88972 w 12087184"/>
              <a:gd name="connsiteY5" fmla="*/ 3523848 h 6335587"/>
              <a:gd name="connsiteX6" fmla="*/ 148480 w 12087184"/>
              <a:gd name="connsiteY6" fmla="*/ 5930841 h 6335587"/>
              <a:gd name="connsiteX7" fmla="*/ 2638911 w 12087184"/>
              <a:gd name="connsiteY7" fmla="*/ 5933377 h 6335587"/>
              <a:gd name="connsiteX8" fmla="*/ 4080684 w 12087184"/>
              <a:gd name="connsiteY8" fmla="*/ 5926717 h 6335587"/>
              <a:gd name="connsiteX9" fmla="*/ 5045206 w 12087184"/>
              <a:gd name="connsiteY9" fmla="*/ 5927859 h 6335587"/>
              <a:gd name="connsiteX10" fmla="*/ 5855834 w 12087184"/>
              <a:gd name="connsiteY10" fmla="*/ 6335587 h 6335587"/>
              <a:gd name="connsiteX11" fmla="*/ 6274422 w 12087184"/>
              <a:gd name="connsiteY11" fmla="*/ 5903346 h 6335587"/>
              <a:gd name="connsiteX12" fmla="*/ 9098386 w 12087184"/>
              <a:gd name="connsiteY12" fmla="*/ 5911624 h 6335587"/>
              <a:gd name="connsiteX13" fmla="*/ 10007288 w 12087184"/>
              <a:gd name="connsiteY13" fmla="*/ 5914499 h 6335587"/>
              <a:gd name="connsiteX14" fmla="*/ 10927227 w 12087184"/>
              <a:gd name="connsiteY14" fmla="*/ 5922366 h 6335587"/>
              <a:gd name="connsiteX15" fmla="*/ 12085310 w 12087184"/>
              <a:gd name="connsiteY15" fmla="*/ 5921320 h 6335587"/>
              <a:gd name="connsiteX16" fmla="*/ 11571244 w 12087184"/>
              <a:gd name="connsiteY16" fmla="*/ 2621674 h 6335587"/>
              <a:gd name="connsiteX17" fmla="*/ 11561892 w 12087184"/>
              <a:gd name="connsiteY17" fmla="*/ 176313 h 6335587"/>
              <a:gd name="connsiteX18" fmla="*/ 11289537 w 12087184"/>
              <a:gd name="connsiteY18" fmla="*/ 107615 h 6335587"/>
              <a:gd name="connsiteX19" fmla="*/ 10689999 w 12087184"/>
              <a:gd name="connsiteY19" fmla="*/ 70591 h 6335587"/>
              <a:gd name="connsiteX20" fmla="*/ 7599878 w 12087184"/>
              <a:gd name="connsiteY20" fmla="*/ 75910 h 6335587"/>
              <a:gd name="connsiteX21" fmla="*/ 1892744 w 12087184"/>
              <a:gd name="connsiteY21" fmla="*/ 0 h 6335587"/>
              <a:gd name="connsiteX0" fmla="*/ 1892744 w 12096545"/>
              <a:gd name="connsiteY0" fmla="*/ 24998 h 6360585"/>
              <a:gd name="connsiteX1" fmla="*/ 304663 w 12096545"/>
              <a:gd name="connsiteY1" fmla="*/ 35759 h 6360585"/>
              <a:gd name="connsiteX2" fmla="*/ 0 w 12096545"/>
              <a:gd name="connsiteY2" fmla="*/ 72940 h 6360585"/>
              <a:gd name="connsiteX3" fmla="*/ 0 w 12096545"/>
              <a:gd name="connsiteY3" fmla="*/ 934144 h 6360585"/>
              <a:gd name="connsiteX4" fmla="*/ 4597 w 12096545"/>
              <a:gd name="connsiteY4" fmla="*/ 934144 h 6360585"/>
              <a:gd name="connsiteX5" fmla="*/ 88972 w 12096545"/>
              <a:gd name="connsiteY5" fmla="*/ 3548846 h 6360585"/>
              <a:gd name="connsiteX6" fmla="*/ 148480 w 12096545"/>
              <a:gd name="connsiteY6" fmla="*/ 5955839 h 6360585"/>
              <a:gd name="connsiteX7" fmla="*/ 2638911 w 12096545"/>
              <a:gd name="connsiteY7" fmla="*/ 5958375 h 6360585"/>
              <a:gd name="connsiteX8" fmla="*/ 4080684 w 12096545"/>
              <a:gd name="connsiteY8" fmla="*/ 5951715 h 6360585"/>
              <a:gd name="connsiteX9" fmla="*/ 5045206 w 12096545"/>
              <a:gd name="connsiteY9" fmla="*/ 5952857 h 6360585"/>
              <a:gd name="connsiteX10" fmla="*/ 5855834 w 12096545"/>
              <a:gd name="connsiteY10" fmla="*/ 6360585 h 6360585"/>
              <a:gd name="connsiteX11" fmla="*/ 6274422 w 12096545"/>
              <a:gd name="connsiteY11" fmla="*/ 5928344 h 6360585"/>
              <a:gd name="connsiteX12" fmla="*/ 9098386 w 12096545"/>
              <a:gd name="connsiteY12" fmla="*/ 5936622 h 6360585"/>
              <a:gd name="connsiteX13" fmla="*/ 10007288 w 12096545"/>
              <a:gd name="connsiteY13" fmla="*/ 5939497 h 6360585"/>
              <a:gd name="connsiteX14" fmla="*/ 10927227 w 12096545"/>
              <a:gd name="connsiteY14" fmla="*/ 5947364 h 6360585"/>
              <a:gd name="connsiteX15" fmla="*/ 12085310 w 12096545"/>
              <a:gd name="connsiteY15" fmla="*/ 5946318 h 6360585"/>
              <a:gd name="connsiteX16" fmla="*/ 12063456 w 12096545"/>
              <a:gd name="connsiteY16" fmla="*/ 2646672 h 6360585"/>
              <a:gd name="connsiteX17" fmla="*/ 11561892 w 12096545"/>
              <a:gd name="connsiteY17" fmla="*/ 201311 h 6360585"/>
              <a:gd name="connsiteX18" fmla="*/ 11289537 w 12096545"/>
              <a:gd name="connsiteY18" fmla="*/ 132613 h 6360585"/>
              <a:gd name="connsiteX19" fmla="*/ 10689999 w 12096545"/>
              <a:gd name="connsiteY19" fmla="*/ 95589 h 6360585"/>
              <a:gd name="connsiteX20" fmla="*/ 7599878 w 12096545"/>
              <a:gd name="connsiteY20" fmla="*/ 100908 h 6360585"/>
              <a:gd name="connsiteX21" fmla="*/ 1892744 w 12096545"/>
              <a:gd name="connsiteY21" fmla="*/ 24998 h 6360585"/>
              <a:gd name="connsiteX0" fmla="*/ 1892744 w 12127183"/>
              <a:gd name="connsiteY0" fmla="*/ 24998 h 6360585"/>
              <a:gd name="connsiteX1" fmla="*/ 304663 w 12127183"/>
              <a:gd name="connsiteY1" fmla="*/ 35759 h 6360585"/>
              <a:gd name="connsiteX2" fmla="*/ 0 w 12127183"/>
              <a:gd name="connsiteY2" fmla="*/ 72940 h 6360585"/>
              <a:gd name="connsiteX3" fmla="*/ 0 w 12127183"/>
              <a:gd name="connsiteY3" fmla="*/ 934144 h 6360585"/>
              <a:gd name="connsiteX4" fmla="*/ 4597 w 12127183"/>
              <a:gd name="connsiteY4" fmla="*/ 934144 h 6360585"/>
              <a:gd name="connsiteX5" fmla="*/ 88972 w 12127183"/>
              <a:gd name="connsiteY5" fmla="*/ 3548846 h 6360585"/>
              <a:gd name="connsiteX6" fmla="*/ 148480 w 12127183"/>
              <a:gd name="connsiteY6" fmla="*/ 5955839 h 6360585"/>
              <a:gd name="connsiteX7" fmla="*/ 2638911 w 12127183"/>
              <a:gd name="connsiteY7" fmla="*/ 5958375 h 6360585"/>
              <a:gd name="connsiteX8" fmla="*/ 4080684 w 12127183"/>
              <a:gd name="connsiteY8" fmla="*/ 5951715 h 6360585"/>
              <a:gd name="connsiteX9" fmla="*/ 5045206 w 12127183"/>
              <a:gd name="connsiteY9" fmla="*/ 5952857 h 6360585"/>
              <a:gd name="connsiteX10" fmla="*/ 5855834 w 12127183"/>
              <a:gd name="connsiteY10" fmla="*/ 6360585 h 6360585"/>
              <a:gd name="connsiteX11" fmla="*/ 6274422 w 12127183"/>
              <a:gd name="connsiteY11" fmla="*/ 5928344 h 6360585"/>
              <a:gd name="connsiteX12" fmla="*/ 9098386 w 12127183"/>
              <a:gd name="connsiteY12" fmla="*/ 5936622 h 6360585"/>
              <a:gd name="connsiteX13" fmla="*/ 10007288 w 12127183"/>
              <a:gd name="connsiteY13" fmla="*/ 5939497 h 6360585"/>
              <a:gd name="connsiteX14" fmla="*/ 10927227 w 12127183"/>
              <a:gd name="connsiteY14" fmla="*/ 5947364 h 6360585"/>
              <a:gd name="connsiteX15" fmla="*/ 12085310 w 12127183"/>
              <a:gd name="connsiteY15" fmla="*/ 5946318 h 6360585"/>
              <a:gd name="connsiteX16" fmla="*/ 12063456 w 12127183"/>
              <a:gd name="connsiteY16" fmla="*/ 2646672 h 6360585"/>
              <a:gd name="connsiteX17" fmla="*/ 12054104 w 12127183"/>
              <a:gd name="connsiteY17" fmla="*/ 201311 h 6360585"/>
              <a:gd name="connsiteX18" fmla="*/ 11289537 w 12127183"/>
              <a:gd name="connsiteY18" fmla="*/ 132613 h 6360585"/>
              <a:gd name="connsiteX19" fmla="*/ 10689999 w 12127183"/>
              <a:gd name="connsiteY19" fmla="*/ 95589 h 6360585"/>
              <a:gd name="connsiteX20" fmla="*/ 7599878 w 12127183"/>
              <a:gd name="connsiteY20" fmla="*/ 100908 h 6360585"/>
              <a:gd name="connsiteX21" fmla="*/ 1892744 w 12127183"/>
              <a:gd name="connsiteY21" fmla="*/ 24998 h 6360585"/>
              <a:gd name="connsiteX0" fmla="*/ 1892744 w 12114255"/>
              <a:gd name="connsiteY0" fmla="*/ 0 h 6335587"/>
              <a:gd name="connsiteX1" fmla="*/ 304663 w 12114255"/>
              <a:gd name="connsiteY1" fmla="*/ 10761 h 6335587"/>
              <a:gd name="connsiteX2" fmla="*/ 0 w 12114255"/>
              <a:gd name="connsiteY2" fmla="*/ 47942 h 6335587"/>
              <a:gd name="connsiteX3" fmla="*/ 0 w 12114255"/>
              <a:gd name="connsiteY3" fmla="*/ 909146 h 6335587"/>
              <a:gd name="connsiteX4" fmla="*/ 4597 w 12114255"/>
              <a:gd name="connsiteY4" fmla="*/ 909146 h 6335587"/>
              <a:gd name="connsiteX5" fmla="*/ 88972 w 12114255"/>
              <a:gd name="connsiteY5" fmla="*/ 3523848 h 6335587"/>
              <a:gd name="connsiteX6" fmla="*/ 148480 w 12114255"/>
              <a:gd name="connsiteY6" fmla="*/ 5930841 h 6335587"/>
              <a:gd name="connsiteX7" fmla="*/ 2638911 w 12114255"/>
              <a:gd name="connsiteY7" fmla="*/ 5933377 h 6335587"/>
              <a:gd name="connsiteX8" fmla="*/ 4080684 w 12114255"/>
              <a:gd name="connsiteY8" fmla="*/ 5926717 h 6335587"/>
              <a:gd name="connsiteX9" fmla="*/ 5045206 w 12114255"/>
              <a:gd name="connsiteY9" fmla="*/ 5927859 h 6335587"/>
              <a:gd name="connsiteX10" fmla="*/ 5855834 w 12114255"/>
              <a:gd name="connsiteY10" fmla="*/ 6335587 h 6335587"/>
              <a:gd name="connsiteX11" fmla="*/ 6274422 w 12114255"/>
              <a:gd name="connsiteY11" fmla="*/ 5903346 h 6335587"/>
              <a:gd name="connsiteX12" fmla="*/ 9098386 w 12114255"/>
              <a:gd name="connsiteY12" fmla="*/ 5911624 h 6335587"/>
              <a:gd name="connsiteX13" fmla="*/ 10007288 w 12114255"/>
              <a:gd name="connsiteY13" fmla="*/ 5914499 h 6335587"/>
              <a:gd name="connsiteX14" fmla="*/ 10927227 w 12114255"/>
              <a:gd name="connsiteY14" fmla="*/ 5922366 h 6335587"/>
              <a:gd name="connsiteX15" fmla="*/ 12085310 w 12114255"/>
              <a:gd name="connsiteY15" fmla="*/ 5921320 h 6335587"/>
              <a:gd name="connsiteX16" fmla="*/ 12063456 w 12114255"/>
              <a:gd name="connsiteY16" fmla="*/ 2621674 h 6335587"/>
              <a:gd name="connsiteX17" fmla="*/ 12054104 w 12114255"/>
              <a:gd name="connsiteY17" fmla="*/ 176313 h 6335587"/>
              <a:gd name="connsiteX18" fmla="*/ 11289537 w 12114255"/>
              <a:gd name="connsiteY18" fmla="*/ 107615 h 6335587"/>
              <a:gd name="connsiteX19" fmla="*/ 10689999 w 12114255"/>
              <a:gd name="connsiteY19" fmla="*/ 70591 h 6335587"/>
              <a:gd name="connsiteX20" fmla="*/ 7599878 w 12114255"/>
              <a:gd name="connsiteY20" fmla="*/ 75910 h 6335587"/>
              <a:gd name="connsiteX21" fmla="*/ 1892744 w 12114255"/>
              <a:gd name="connsiteY21" fmla="*/ 0 h 6335587"/>
              <a:gd name="connsiteX0" fmla="*/ 1892744 w 12114253"/>
              <a:gd name="connsiteY0" fmla="*/ 0 h 6335587"/>
              <a:gd name="connsiteX1" fmla="*/ 304663 w 12114253"/>
              <a:gd name="connsiteY1" fmla="*/ 10761 h 6335587"/>
              <a:gd name="connsiteX2" fmla="*/ 0 w 12114253"/>
              <a:gd name="connsiteY2" fmla="*/ 47942 h 6335587"/>
              <a:gd name="connsiteX3" fmla="*/ 0 w 12114253"/>
              <a:gd name="connsiteY3" fmla="*/ 909146 h 6335587"/>
              <a:gd name="connsiteX4" fmla="*/ 4597 w 12114253"/>
              <a:gd name="connsiteY4" fmla="*/ 909146 h 6335587"/>
              <a:gd name="connsiteX5" fmla="*/ 88972 w 12114253"/>
              <a:gd name="connsiteY5" fmla="*/ 3523848 h 6335587"/>
              <a:gd name="connsiteX6" fmla="*/ 148480 w 12114253"/>
              <a:gd name="connsiteY6" fmla="*/ 5930841 h 6335587"/>
              <a:gd name="connsiteX7" fmla="*/ 2638911 w 12114253"/>
              <a:gd name="connsiteY7" fmla="*/ 5933377 h 6335587"/>
              <a:gd name="connsiteX8" fmla="*/ 4080684 w 12114253"/>
              <a:gd name="connsiteY8" fmla="*/ 5926717 h 6335587"/>
              <a:gd name="connsiteX9" fmla="*/ 5045206 w 12114253"/>
              <a:gd name="connsiteY9" fmla="*/ 5927859 h 6335587"/>
              <a:gd name="connsiteX10" fmla="*/ 5855834 w 12114253"/>
              <a:gd name="connsiteY10" fmla="*/ 6335587 h 6335587"/>
              <a:gd name="connsiteX11" fmla="*/ 6274422 w 12114253"/>
              <a:gd name="connsiteY11" fmla="*/ 5903346 h 6335587"/>
              <a:gd name="connsiteX12" fmla="*/ 9098386 w 12114253"/>
              <a:gd name="connsiteY12" fmla="*/ 5911624 h 6335587"/>
              <a:gd name="connsiteX13" fmla="*/ 10007288 w 12114253"/>
              <a:gd name="connsiteY13" fmla="*/ 5914499 h 6335587"/>
              <a:gd name="connsiteX14" fmla="*/ 10927227 w 12114253"/>
              <a:gd name="connsiteY14" fmla="*/ 5922366 h 6335587"/>
              <a:gd name="connsiteX15" fmla="*/ 12085310 w 12114253"/>
              <a:gd name="connsiteY15" fmla="*/ 5921320 h 6335587"/>
              <a:gd name="connsiteX16" fmla="*/ 12063456 w 12114253"/>
              <a:gd name="connsiteY16" fmla="*/ 2621674 h 6335587"/>
              <a:gd name="connsiteX17" fmla="*/ 12054104 w 12114253"/>
              <a:gd name="connsiteY17" fmla="*/ 176313 h 6335587"/>
              <a:gd name="connsiteX18" fmla="*/ 11289537 w 12114253"/>
              <a:gd name="connsiteY18" fmla="*/ 107615 h 6335587"/>
              <a:gd name="connsiteX19" fmla="*/ 10259313 w 12114253"/>
              <a:gd name="connsiteY19" fmla="*/ 101059 h 6335587"/>
              <a:gd name="connsiteX20" fmla="*/ 7599878 w 12114253"/>
              <a:gd name="connsiteY20" fmla="*/ 75910 h 6335587"/>
              <a:gd name="connsiteX21" fmla="*/ 1892744 w 12114253"/>
              <a:gd name="connsiteY21" fmla="*/ 0 h 6335587"/>
              <a:gd name="connsiteX0" fmla="*/ 1892744 w 12114255"/>
              <a:gd name="connsiteY0" fmla="*/ 0 h 6335587"/>
              <a:gd name="connsiteX1" fmla="*/ 304663 w 12114255"/>
              <a:gd name="connsiteY1" fmla="*/ 10761 h 6335587"/>
              <a:gd name="connsiteX2" fmla="*/ 0 w 12114255"/>
              <a:gd name="connsiteY2" fmla="*/ 47942 h 6335587"/>
              <a:gd name="connsiteX3" fmla="*/ 0 w 12114255"/>
              <a:gd name="connsiteY3" fmla="*/ 909146 h 6335587"/>
              <a:gd name="connsiteX4" fmla="*/ 4597 w 12114255"/>
              <a:gd name="connsiteY4" fmla="*/ 909146 h 6335587"/>
              <a:gd name="connsiteX5" fmla="*/ 88972 w 12114255"/>
              <a:gd name="connsiteY5" fmla="*/ 3523848 h 6335587"/>
              <a:gd name="connsiteX6" fmla="*/ 148480 w 12114255"/>
              <a:gd name="connsiteY6" fmla="*/ 5930841 h 6335587"/>
              <a:gd name="connsiteX7" fmla="*/ 2638911 w 12114255"/>
              <a:gd name="connsiteY7" fmla="*/ 5933377 h 6335587"/>
              <a:gd name="connsiteX8" fmla="*/ 4080684 w 12114255"/>
              <a:gd name="connsiteY8" fmla="*/ 5926717 h 6335587"/>
              <a:gd name="connsiteX9" fmla="*/ 5045206 w 12114255"/>
              <a:gd name="connsiteY9" fmla="*/ 5927859 h 6335587"/>
              <a:gd name="connsiteX10" fmla="*/ 5855834 w 12114255"/>
              <a:gd name="connsiteY10" fmla="*/ 6335587 h 6335587"/>
              <a:gd name="connsiteX11" fmla="*/ 6274422 w 12114255"/>
              <a:gd name="connsiteY11" fmla="*/ 5903346 h 6335587"/>
              <a:gd name="connsiteX12" fmla="*/ 9098386 w 12114255"/>
              <a:gd name="connsiteY12" fmla="*/ 5911624 h 6335587"/>
              <a:gd name="connsiteX13" fmla="*/ 10007288 w 12114255"/>
              <a:gd name="connsiteY13" fmla="*/ 5914499 h 6335587"/>
              <a:gd name="connsiteX14" fmla="*/ 10927227 w 12114255"/>
              <a:gd name="connsiteY14" fmla="*/ 5922366 h 6335587"/>
              <a:gd name="connsiteX15" fmla="*/ 12085310 w 12114255"/>
              <a:gd name="connsiteY15" fmla="*/ 5921320 h 6335587"/>
              <a:gd name="connsiteX16" fmla="*/ 12063456 w 12114255"/>
              <a:gd name="connsiteY16" fmla="*/ 2621674 h 6335587"/>
              <a:gd name="connsiteX17" fmla="*/ 12054104 w 12114255"/>
              <a:gd name="connsiteY17" fmla="*/ 176313 h 6335587"/>
              <a:gd name="connsiteX18" fmla="*/ 11289537 w 12114255"/>
              <a:gd name="connsiteY18" fmla="*/ 107615 h 6335587"/>
              <a:gd name="connsiteX19" fmla="*/ 10259313 w 12114255"/>
              <a:gd name="connsiteY19" fmla="*/ 101059 h 6335587"/>
              <a:gd name="connsiteX20" fmla="*/ 7599878 w 12114255"/>
              <a:gd name="connsiteY20" fmla="*/ 75910 h 6335587"/>
              <a:gd name="connsiteX21" fmla="*/ 1892744 w 12114255"/>
              <a:gd name="connsiteY21" fmla="*/ 0 h 6335587"/>
              <a:gd name="connsiteX0" fmla="*/ 1892744 w 12114253"/>
              <a:gd name="connsiteY0" fmla="*/ 0 h 6330524"/>
              <a:gd name="connsiteX1" fmla="*/ 304663 w 12114253"/>
              <a:gd name="connsiteY1" fmla="*/ 10761 h 6330524"/>
              <a:gd name="connsiteX2" fmla="*/ 0 w 12114253"/>
              <a:gd name="connsiteY2" fmla="*/ 47942 h 6330524"/>
              <a:gd name="connsiteX3" fmla="*/ 0 w 12114253"/>
              <a:gd name="connsiteY3" fmla="*/ 909146 h 6330524"/>
              <a:gd name="connsiteX4" fmla="*/ 4597 w 12114253"/>
              <a:gd name="connsiteY4" fmla="*/ 909146 h 6330524"/>
              <a:gd name="connsiteX5" fmla="*/ 88972 w 12114253"/>
              <a:gd name="connsiteY5" fmla="*/ 3523848 h 6330524"/>
              <a:gd name="connsiteX6" fmla="*/ 148480 w 12114253"/>
              <a:gd name="connsiteY6" fmla="*/ 5930841 h 6330524"/>
              <a:gd name="connsiteX7" fmla="*/ 2638911 w 12114253"/>
              <a:gd name="connsiteY7" fmla="*/ 5933377 h 6330524"/>
              <a:gd name="connsiteX8" fmla="*/ 4080684 w 12114253"/>
              <a:gd name="connsiteY8" fmla="*/ 5926717 h 6330524"/>
              <a:gd name="connsiteX9" fmla="*/ 5045206 w 12114253"/>
              <a:gd name="connsiteY9" fmla="*/ 5927859 h 6330524"/>
              <a:gd name="connsiteX10" fmla="*/ 5731339 w 12114253"/>
              <a:gd name="connsiteY10" fmla="*/ 6330524 h 6330524"/>
              <a:gd name="connsiteX11" fmla="*/ 6274422 w 12114253"/>
              <a:gd name="connsiteY11" fmla="*/ 5903346 h 6330524"/>
              <a:gd name="connsiteX12" fmla="*/ 9098386 w 12114253"/>
              <a:gd name="connsiteY12" fmla="*/ 5911624 h 6330524"/>
              <a:gd name="connsiteX13" fmla="*/ 10007288 w 12114253"/>
              <a:gd name="connsiteY13" fmla="*/ 5914499 h 6330524"/>
              <a:gd name="connsiteX14" fmla="*/ 10927227 w 12114253"/>
              <a:gd name="connsiteY14" fmla="*/ 5922366 h 6330524"/>
              <a:gd name="connsiteX15" fmla="*/ 12085310 w 12114253"/>
              <a:gd name="connsiteY15" fmla="*/ 5921320 h 6330524"/>
              <a:gd name="connsiteX16" fmla="*/ 12063456 w 12114253"/>
              <a:gd name="connsiteY16" fmla="*/ 2621674 h 6330524"/>
              <a:gd name="connsiteX17" fmla="*/ 12054104 w 12114253"/>
              <a:gd name="connsiteY17" fmla="*/ 176313 h 6330524"/>
              <a:gd name="connsiteX18" fmla="*/ 11289537 w 12114253"/>
              <a:gd name="connsiteY18" fmla="*/ 107615 h 6330524"/>
              <a:gd name="connsiteX19" fmla="*/ 10259313 w 12114253"/>
              <a:gd name="connsiteY19" fmla="*/ 101059 h 6330524"/>
              <a:gd name="connsiteX20" fmla="*/ 7599878 w 12114253"/>
              <a:gd name="connsiteY20" fmla="*/ 75910 h 6330524"/>
              <a:gd name="connsiteX21" fmla="*/ 1892744 w 12114253"/>
              <a:gd name="connsiteY21" fmla="*/ 0 h 6330524"/>
              <a:gd name="connsiteX0" fmla="*/ 1892744 w 12114255"/>
              <a:gd name="connsiteY0" fmla="*/ 0 h 6330524"/>
              <a:gd name="connsiteX1" fmla="*/ 304663 w 12114255"/>
              <a:gd name="connsiteY1" fmla="*/ 10761 h 6330524"/>
              <a:gd name="connsiteX2" fmla="*/ 0 w 12114255"/>
              <a:gd name="connsiteY2" fmla="*/ 47942 h 6330524"/>
              <a:gd name="connsiteX3" fmla="*/ 0 w 12114255"/>
              <a:gd name="connsiteY3" fmla="*/ 909146 h 6330524"/>
              <a:gd name="connsiteX4" fmla="*/ 4597 w 12114255"/>
              <a:gd name="connsiteY4" fmla="*/ 909146 h 6330524"/>
              <a:gd name="connsiteX5" fmla="*/ 88972 w 12114255"/>
              <a:gd name="connsiteY5" fmla="*/ 3523848 h 6330524"/>
              <a:gd name="connsiteX6" fmla="*/ 148480 w 12114255"/>
              <a:gd name="connsiteY6" fmla="*/ 5930841 h 6330524"/>
              <a:gd name="connsiteX7" fmla="*/ 2638911 w 12114255"/>
              <a:gd name="connsiteY7" fmla="*/ 5933377 h 6330524"/>
              <a:gd name="connsiteX8" fmla="*/ 4080684 w 12114255"/>
              <a:gd name="connsiteY8" fmla="*/ 5926717 h 6330524"/>
              <a:gd name="connsiteX9" fmla="*/ 5045206 w 12114255"/>
              <a:gd name="connsiteY9" fmla="*/ 5927859 h 6330524"/>
              <a:gd name="connsiteX10" fmla="*/ 5731339 w 12114255"/>
              <a:gd name="connsiteY10" fmla="*/ 6330524 h 6330524"/>
              <a:gd name="connsiteX11" fmla="*/ 6077302 w 12114255"/>
              <a:gd name="connsiteY11" fmla="*/ 5908409 h 6330524"/>
              <a:gd name="connsiteX12" fmla="*/ 9098386 w 12114255"/>
              <a:gd name="connsiteY12" fmla="*/ 5911624 h 6330524"/>
              <a:gd name="connsiteX13" fmla="*/ 10007288 w 12114255"/>
              <a:gd name="connsiteY13" fmla="*/ 5914499 h 6330524"/>
              <a:gd name="connsiteX14" fmla="*/ 10927227 w 12114255"/>
              <a:gd name="connsiteY14" fmla="*/ 5922366 h 6330524"/>
              <a:gd name="connsiteX15" fmla="*/ 12085310 w 12114255"/>
              <a:gd name="connsiteY15" fmla="*/ 5921320 h 6330524"/>
              <a:gd name="connsiteX16" fmla="*/ 12063456 w 12114255"/>
              <a:gd name="connsiteY16" fmla="*/ 2621674 h 6330524"/>
              <a:gd name="connsiteX17" fmla="*/ 12054104 w 12114255"/>
              <a:gd name="connsiteY17" fmla="*/ 176313 h 6330524"/>
              <a:gd name="connsiteX18" fmla="*/ 11289537 w 12114255"/>
              <a:gd name="connsiteY18" fmla="*/ 107615 h 6330524"/>
              <a:gd name="connsiteX19" fmla="*/ 10259313 w 12114255"/>
              <a:gd name="connsiteY19" fmla="*/ 101059 h 6330524"/>
              <a:gd name="connsiteX20" fmla="*/ 7599878 w 12114255"/>
              <a:gd name="connsiteY20" fmla="*/ 75910 h 6330524"/>
              <a:gd name="connsiteX21" fmla="*/ 1892744 w 12114255"/>
              <a:gd name="connsiteY21" fmla="*/ 0 h 6330524"/>
              <a:gd name="connsiteX0" fmla="*/ 1892744 w 12114253"/>
              <a:gd name="connsiteY0" fmla="*/ 0 h 6330524"/>
              <a:gd name="connsiteX1" fmla="*/ 304663 w 12114253"/>
              <a:gd name="connsiteY1" fmla="*/ 10761 h 6330524"/>
              <a:gd name="connsiteX2" fmla="*/ 0 w 12114253"/>
              <a:gd name="connsiteY2" fmla="*/ 47942 h 6330524"/>
              <a:gd name="connsiteX3" fmla="*/ 0 w 12114253"/>
              <a:gd name="connsiteY3" fmla="*/ 909146 h 6330524"/>
              <a:gd name="connsiteX4" fmla="*/ 4597 w 12114253"/>
              <a:gd name="connsiteY4" fmla="*/ 909146 h 6330524"/>
              <a:gd name="connsiteX5" fmla="*/ 88972 w 12114253"/>
              <a:gd name="connsiteY5" fmla="*/ 3523848 h 6330524"/>
              <a:gd name="connsiteX6" fmla="*/ 148480 w 12114253"/>
              <a:gd name="connsiteY6" fmla="*/ 5930841 h 6330524"/>
              <a:gd name="connsiteX7" fmla="*/ 2638911 w 12114253"/>
              <a:gd name="connsiteY7" fmla="*/ 5933377 h 6330524"/>
              <a:gd name="connsiteX8" fmla="*/ 4080684 w 12114253"/>
              <a:gd name="connsiteY8" fmla="*/ 5926717 h 6330524"/>
              <a:gd name="connsiteX9" fmla="*/ 5045206 w 12114253"/>
              <a:gd name="connsiteY9" fmla="*/ 5927859 h 6330524"/>
              <a:gd name="connsiteX10" fmla="*/ 5731339 w 12114253"/>
              <a:gd name="connsiteY10" fmla="*/ 6330524 h 6330524"/>
              <a:gd name="connsiteX11" fmla="*/ 6077302 w 12114253"/>
              <a:gd name="connsiteY11" fmla="*/ 5908409 h 6330524"/>
              <a:gd name="connsiteX12" fmla="*/ 9098386 w 12114253"/>
              <a:gd name="connsiteY12" fmla="*/ 5911624 h 6330524"/>
              <a:gd name="connsiteX13" fmla="*/ 10007288 w 12114253"/>
              <a:gd name="connsiteY13" fmla="*/ 5914499 h 6330524"/>
              <a:gd name="connsiteX14" fmla="*/ 10927227 w 12114253"/>
              <a:gd name="connsiteY14" fmla="*/ 5922366 h 6330524"/>
              <a:gd name="connsiteX15" fmla="*/ 12085310 w 12114253"/>
              <a:gd name="connsiteY15" fmla="*/ 5921320 h 6330524"/>
              <a:gd name="connsiteX16" fmla="*/ 12063456 w 12114253"/>
              <a:gd name="connsiteY16" fmla="*/ 2621674 h 6330524"/>
              <a:gd name="connsiteX17" fmla="*/ 12054104 w 12114253"/>
              <a:gd name="connsiteY17" fmla="*/ 176313 h 6330524"/>
              <a:gd name="connsiteX18" fmla="*/ 11289537 w 12114253"/>
              <a:gd name="connsiteY18" fmla="*/ 107615 h 6330524"/>
              <a:gd name="connsiteX19" fmla="*/ 10259313 w 12114253"/>
              <a:gd name="connsiteY19" fmla="*/ 101059 h 6330524"/>
              <a:gd name="connsiteX20" fmla="*/ 7599878 w 12114253"/>
              <a:gd name="connsiteY20" fmla="*/ 75910 h 6330524"/>
              <a:gd name="connsiteX21" fmla="*/ 1892744 w 12114253"/>
              <a:gd name="connsiteY21" fmla="*/ 0 h 6330524"/>
              <a:gd name="connsiteX0" fmla="*/ 1892744 w 12114255"/>
              <a:gd name="connsiteY0" fmla="*/ 0 h 6330524"/>
              <a:gd name="connsiteX1" fmla="*/ 304663 w 12114255"/>
              <a:gd name="connsiteY1" fmla="*/ 10761 h 6330524"/>
              <a:gd name="connsiteX2" fmla="*/ 0 w 12114255"/>
              <a:gd name="connsiteY2" fmla="*/ 47942 h 6330524"/>
              <a:gd name="connsiteX3" fmla="*/ 0 w 12114255"/>
              <a:gd name="connsiteY3" fmla="*/ 909146 h 6330524"/>
              <a:gd name="connsiteX4" fmla="*/ 4597 w 12114255"/>
              <a:gd name="connsiteY4" fmla="*/ 909146 h 6330524"/>
              <a:gd name="connsiteX5" fmla="*/ 88972 w 12114255"/>
              <a:gd name="connsiteY5" fmla="*/ 3523848 h 6330524"/>
              <a:gd name="connsiteX6" fmla="*/ 148480 w 12114255"/>
              <a:gd name="connsiteY6" fmla="*/ 5930841 h 6330524"/>
              <a:gd name="connsiteX7" fmla="*/ 2638911 w 12114255"/>
              <a:gd name="connsiteY7" fmla="*/ 5933377 h 6330524"/>
              <a:gd name="connsiteX8" fmla="*/ 4308929 w 12114255"/>
              <a:gd name="connsiteY8" fmla="*/ 5926717 h 6330524"/>
              <a:gd name="connsiteX9" fmla="*/ 5045206 w 12114255"/>
              <a:gd name="connsiteY9" fmla="*/ 5927859 h 6330524"/>
              <a:gd name="connsiteX10" fmla="*/ 5731339 w 12114255"/>
              <a:gd name="connsiteY10" fmla="*/ 6330524 h 6330524"/>
              <a:gd name="connsiteX11" fmla="*/ 6077302 w 12114255"/>
              <a:gd name="connsiteY11" fmla="*/ 5908409 h 6330524"/>
              <a:gd name="connsiteX12" fmla="*/ 9098386 w 12114255"/>
              <a:gd name="connsiteY12" fmla="*/ 5911624 h 6330524"/>
              <a:gd name="connsiteX13" fmla="*/ 10007288 w 12114255"/>
              <a:gd name="connsiteY13" fmla="*/ 5914499 h 6330524"/>
              <a:gd name="connsiteX14" fmla="*/ 10927227 w 12114255"/>
              <a:gd name="connsiteY14" fmla="*/ 5922366 h 6330524"/>
              <a:gd name="connsiteX15" fmla="*/ 12085310 w 12114255"/>
              <a:gd name="connsiteY15" fmla="*/ 5921320 h 6330524"/>
              <a:gd name="connsiteX16" fmla="*/ 12063456 w 12114255"/>
              <a:gd name="connsiteY16" fmla="*/ 2621674 h 6330524"/>
              <a:gd name="connsiteX17" fmla="*/ 12054104 w 12114255"/>
              <a:gd name="connsiteY17" fmla="*/ 176313 h 6330524"/>
              <a:gd name="connsiteX18" fmla="*/ 11289537 w 12114255"/>
              <a:gd name="connsiteY18" fmla="*/ 107615 h 6330524"/>
              <a:gd name="connsiteX19" fmla="*/ 10259313 w 12114255"/>
              <a:gd name="connsiteY19" fmla="*/ 101059 h 6330524"/>
              <a:gd name="connsiteX20" fmla="*/ 7599878 w 12114255"/>
              <a:gd name="connsiteY20" fmla="*/ 75910 h 6330524"/>
              <a:gd name="connsiteX21" fmla="*/ 1892744 w 12114255"/>
              <a:gd name="connsiteY21" fmla="*/ 0 h 6330524"/>
              <a:gd name="connsiteX0" fmla="*/ 1892744 w 12114253"/>
              <a:gd name="connsiteY0" fmla="*/ 0 h 6330524"/>
              <a:gd name="connsiteX1" fmla="*/ 304663 w 12114253"/>
              <a:gd name="connsiteY1" fmla="*/ 10761 h 6330524"/>
              <a:gd name="connsiteX2" fmla="*/ 0 w 12114253"/>
              <a:gd name="connsiteY2" fmla="*/ 47942 h 6330524"/>
              <a:gd name="connsiteX3" fmla="*/ 0 w 12114253"/>
              <a:gd name="connsiteY3" fmla="*/ 909146 h 6330524"/>
              <a:gd name="connsiteX4" fmla="*/ 4597 w 12114253"/>
              <a:gd name="connsiteY4" fmla="*/ 909146 h 6330524"/>
              <a:gd name="connsiteX5" fmla="*/ 88972 w 12114253"/>
              <a:gd name="connsiteY5" fmla="*/ 3523848 h 6330524"/>
              <a:gd name="connsiteX6" fmla="*/ 148480 w 12114253"/>
              <a:gd name="connsiteY6" fmla="*/ 5930841 h 6330524"/>
              <a:gd name="connsiteX7" fmla="*/ 2638911 w 12114253"/>
              <a:gd name="connsiteY7" fmla="*/ 5933377 h 6330524"/>
              <a:gd name="connsiteX8" fmla="*/ 4308929 w 12114253"/>
              <a:gd name="connsiteY8" fmla="*/ 5926717 h 6330524"/>
              <a:gd name="connsiteX9" fmla="*/ 5141474 w 12114253"/>
              <a:gd name="connsiteY9" fmla="*/ 5927859 h 6330524"/>
              <a:gd name="connsiteX10" fmla="*/ 5731339 w 12114253"/>
              <a:gd name="connsiteY10" fmla="*/ 6330524 h 6330524"/>
              <a:gd name="connsiteX11" fmla="*/ 6077302 w 12114253"/>
              <a:gd name="connsiteY11" fmla="*/ 5908409 h 6330524"/>
              <a:gd name="connsiteX12" fmla="*/ 9098386 w 12114253"/>
              <a:gd name="connsiteY12" fmla="*/ 5911624 h 6330524"/>
              <a:gd name="connsiteX13" fmla="*/ 10007288 w 12114253"/>
              <a:gd name="connsiteY13" fmla="*/ 5914499 h 6330524"/>
              <a:gd name="connsiteX14" fmla="*/ 10927227 w 12114253"/>
              <a:gd name="connsiteY14" fmla="*/ 5922366 h 6330524"/>
              <a:gd name="connsiteX15" fmla="*/ 12085310 w 12114253"/>
              <a:gd name="connsiteY15" fmla="*/ 5921320 h 6330524"/>
              <a:gd name="connsiteX16" fmla="*/ 12063456 w 12114253"/>
              <a:gd name="connsiteY16" fmla="*/ 2621674 h 6330524"/>
              <a:gd name="connsiteX17" fmla="*/ 12054104 w 12114253"/>
              <a:gd name="connsiteY17" fmla="*/ 176313 h 6330524"/>
              <a:gd name="connsiteX18" fmla="*/ 11289537 w 12114253"/>
              <a:gd name="connsiteY18" fmla="*/ 107615 h 6330524"/>
              <a:gd name="connsiteX19" fmla="*/ 10259313 w 12114253"/>
              <a:gd name="connsiteY19" fmla="*/ 101059 h 6330524"/>
              <a:gd name="connsiteX20" fmla="*/ 7599878 w 12114253"/>
              <a:gd name="connsiteY20" fmla="*/ 75910 h 6330524"/>
              <a:gd name="connsiteX21" fmla="*/ 1892744 w 12114253"/>
              <a:gd name="connsiteY21" fmla="*/ 0 h 6330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114253" h="6330524">
                <a:moveTo>
                  <a:pt x="1892744" y="0"/>
                </a:moveTo>
                <a:lnTo>
                  <a:pt x="304663" y="10761"/>
                </a:lnTo>
                <a:cubicBezTo>
                  <a:pt x="185441" y="17394"/>
                  <a:pt x="30881" y="990"/>
                  <a:pt x="0" y="47942"/>
                </a:cubicBezTo>
                <a:lnTo>
                  <a:pt x="0" y="909146"/>
                </a:lnTo>
                <a:lnTo>
                  <a:pt x="4597" y="909146"/>
                </a:lnTo>
                <a:cubicBezTo>
                  <a:pt x="19426" y="1344930"/>
                  <a:pt x="64992" y="2686899"/>
                  <a:pt x="88972" y="3523848"/>
                </a:cubicBezTo>
                <a:cubicBezTo>
                  <a:pt x="105117" y="5631637"/>
                  <a:pt x="7283" y="5958421"/>
                  <a:pt x="148480" y="5930841"/>
                </a:cubicBezTo>
                <a:cubicBezTo>
                  <a:pt x="2322134" y="5992566"/>
                  <a:pt x="1024310" y="5964337"/>
                  <a:pt x="2638911" y="5933377"/>
                </a:cubicBezTo>
                <a:lnTo>
                  <a:pt x="4308929" y="5926717"/>
                </a:lnTo>
                <a:lnTo>
                  <a:pt x="5141474" y="5927859"/>
                </a:lnTo>
                <a:cubicBezTo>
                  <a:pt x="5411683" y="6063768"/>
                  <a:pt x="5467941" y="6180744"/>
                  <a:pt x="5731339" y="6330524"/>
                </a:cubicBezTo>
                <a:cubicBezTo>
                  <a:pt x="5865023" y="6228648"/>
                  <a:pt x="5951796" y="6037993"/>
                  <a:pt x="6077302" y="5908409"/>
                </a:cubicBezTo>
                <a:cubicBezTo>
                  <a:pt x="6164291" y="5905669"/>
                  <a:pt x="8737174" y="5918539"/>
                  <a:pt x="9098386" y="5911624"/>
                </a:cubicBezTo>
                <a:lnTo>
                  <a:pt x="10007288" y="5914499"/>
                </a:lnTo>
                <a:lnTo>
                  <a:pt x="10927227" y="5922366"/>
                </a:lnTo>
                <a:cubicBezTo>
                  <a:pt x="11284890" y="5912702"/>
                  <a:pt x="12058379" y="5965073"/>
                  <a:pt x="12085310" y="5921320"/>
                </a:cubicBezTo>
                <a:cubicBezTo>
                  <a:pt x="12123753" y="5715800"/>
                  <a:pt x="12050112" y="4406975"/>
                  <a:pt x="12063456" y="2621674"/>
                </a:cubicBezTo>
                <a:cubicBezTo>
                  <a:pt x="12111817" y="1540406"/>
                  <a:pt x="12152090" y="603637"/>
                  <a:pt x="12054104" y="176313"/>
                </a:cubicBezTo>
                <a:cubicBezTo>
                  <a:pt x="12017409" y="16283"/>
                  <a:pt x="11434852" y="125235"/>
                  <a:pt x="11289537" y="107615"/>
                </a:cubicBezTo>
                <a:cubicBezTo>
                  <a:pt x="11144222" y="89995"/>
                  <a:pt x="10459365" y="116978"/>
                  <a:pt x="10259313" y="101059"/>
                </a:cubicBezTo>
                <a:lnTo>
                  <a:pt x="7599878" y="75910"/>
                </a:lnTo>
                <a:lnTo>
                  <a:pt x="1892744" y="0"/>
                </a:ln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16997-496E-7EEE-2B7E-DD3F70D19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050131"/>
            <a:ext cx="5261345" cy="4706989"/>
          </a:xfrm>
        </p:spPr>
        <p:txBody>
          <a:bodyPr anchor="t"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7030A0"/>
                </a:solidFill>
                <a:latin typeface="Avenir Next LT Pro Demi" panose="020B0704020202020204" pitchFamily="34" charset="0"/>
              </a:rPr>
              <a:t>Unplug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7030A0"/>
                </a:solidFill>
                <a:latin typeface="Avenir Next LT Pro Demi" panose="020B0704020202020204" pitchFamily="34" charset="0"/>
              </a:rPr>
              <a:t>Divide and conquer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7030A0"/>
                </a:solidFill>
                <a:latin typeface="Avenir Next LT Pro Demi" panose="020B0704020202020204" pitchFamily="34" charset="0"/>
              </a:rPr>
              <a:t>Don’t over commit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B0F0"/>
                </a:solidFill>
                <a:latin typeface="Avenir Next LT Pro Demi" panose="020B0704020202020204" pitchFamily="34" charset="0"/>
              </a:rPr>
              <a:t>Get support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B0F0"/>
                </a:solidFill>
                <a:latin typeface="Avenir Next LT Pro Demi" panose="020B0704020202020204" pitchFamily="34" charset="0"/>
              </a:rPr>
              <a:t>Take advantage of resources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B050"/>
                </a:solidFill>
                <a:latin typeface="Avenir Next LT Pro Demi" panose="020B0704020202020204" pitchFamily="34" charset="0"/>
              </a:rPr>
              <a:t>Stay active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B050"/>
                </a:solidFill>
                <a:latin typeface="Avenir Next LT Pro Demi" panose="020B0704020202020204" pitchFamily="34" charset="0"/>
              </a:rPr>
              <a:t>Treat your body right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B050"/>
                </a:solidFill>
                <a:latin typeface="Avenir Next LT Pro Demi" panose="020B0704020202020204" pitchFamily="34" charset="0"/>
              </a:rPr>
              <a:t>Get help when you need it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EC8F14"/>
                </a:solidFill>
                <a:latin typeface="Avenir Next LT Pro Demi" panose="020B0704020202020204" pitchFamily="34" charset="0"/>
              </a:rPr>
              <a:t>…What helps you?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1800" dirty="0">
              <a:latin typeface="Avenir Next LT Pro Demi" panose="020B07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F9F0D99-A2D7-4650-BA53-99550E8F68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 flipV="1">
            <a:off x="5400011" y="-174335"/>
            <a:ext cx="5922578" cy="6973693"/>
          </a:xfrm>
          <a:custGeom>
            <a:avLst/>
            <a:gdLst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5623915 w 11603130"/>
              <a:gd name="connsiteY8" fmla="*/ 5947064 h 6362961"/>
              <a:gd name="connsiteX9" fmla="*/ 8143603 w 11603130"/>
              <a:gd name="connsiteY9" fmla="*/ 5913030 h 6362961"/>
              <a:gd name="connsiteX10" fmla="*/ 8168400 w 11603130"/>
              <a:gd name="connsiteY10" fmla="*/ 5914173 h 6362961"/>
              <a:gd name="connsiteX11" fmla="*/ 8334742 w 11603130"/>
              <a:gd name="connsiteY11" fmla="*/ 5912754 h 6362961"/>
              <a:gd name="connsiteX12" fmla="*/ 8343333 w 11603130"/>
              <a:gd name="connsiteY12" fmla="*/ 6362961 h 6362961"/>
              <a:gd name="connsiteX13" fmla="*/ 8951337 w 11603130"/>
              <a:gd name="connsiteY13" fmla="*/ 5912879 h 6362961"/>
              <a:gd name="connsiteX14" fmla="*/ 9710371 w 11603130"/>
              <a:gd name="connsiteY14" fmla="*/ 5911624 h 6362961"/>
              <a:gd name="connsiteX15" fmla="*/ 9804791 w 11603130"/>
              <a:gd name="connsiteY15" fmla="*/ 5908320 h 6362961"/>
              <a:gd name="connsiteX16" fmla="*/ 9863784 w 11603130"/>
              <a:gd name="connsiteY16" fmla="*/ 5909115 h 6362961"/>
              <a:gd name="connsiteX17" fmla="*/ 10007288 w 11603130"/>
              <a:gd name="connsiteY17" fmla="*/ 5914499 h 6362961"/>
              <a:gd name="connsiteX18" fmla="*/ 10927227 w 11603130"/>
              <a:gd name="connsiteY18" fmla="*/ 5922366 h 6362961"/>
              <a:gd name="connsiteX19" fmla="*/ 11562333 w 11603130"/>
              <a:gd name="connsiteY19" fmla="*/ 5906085 h 6362961"/>
              <a:gd name="connsiteX20" fmla="*/ 11571244 w 11603130"/>
              <a:gd name="connsiteY20" fmla="*/ 2621674 h 6362961"/>
              <a:gd name="connsiteX21" fmla="*/ 11561892 w 11603130"/>
              <a:gd name="connsiteY21" fmla="*/ 176313 h 6362961"/>
              <a:gd name="connsiteX22" fmla="*/ 11289537 w 11603130"/>
              <a:gd name="connsiteY22" fmla="*/ 107615 h 6362961"/>
              <a:gd name="connsiteX23" fmla="*/ 10689999 w 11603130"/>
              <a:gd name="connsiteY23" fmla="*/ 70591 h 6362961"/>
              <a:gd name="connsiteX24" fmla="*/ 7599878 w 11603130"/>
              <a:gd name="connsiteY24" fmla="*/ 7591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5623915 w 11603130"/>
              <a:gd name="connsiteY8" fmla="*/ 5947064 h 6362961"/>
              <a:gd name="connsiteX9" fmla="*/ 8143603 w 11603130"/>
              <a:gd name="connsiteY9" fmla="*/ 5913030 h 6362961"/>
              <a:gd name="connsiteX10" fmla="*/ 8168400 w 11603130"/>
              <a:gd name="connsiteY10" fmla="*/ 5914173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5623915 w 11603130"/>
              <a:gd name="connsiteY8" fmla="*/ 5947064 h 6362961"/>
              <a:gd name="connsiteX9" fmla="*/ 8143603 w 11603130"/>
              <a:gd name="connsiteY9" fmla="*/ 5913030 h 6362961"/>
              <a:gd name="connsiteX10" fmla="*/ 8444794 w 11603130"/>
              <a:gd name="connsiteY10" fmla="*/ 5914172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5623915 w 11603130"/>
              <a:gd name="connsiteY8" fmla="*/ 5947064 h 6362961"/>
              <a:gd name="connsiteX9" fmla="*/ 6347077 w 11603130"/>
              <a:gd name="connsiteY9" fmla="*/ 5954091 h 6362961"/>
              <a:gd name="connsiteX10" fmla="*/ 8444794 w 11603130"/>
              <a:gd name="connsiteY10" fmla="*/ 5914172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2638911 w 11603130"/>
              <a:gd name="connsiteY8" fmla="*/ 5933377 h 6362961"/>
              <a:gd name="connsiteX9" fmla="*/ 6347077 w 11603130"/>
              <a:gd name="connsiteY9" fmla="*/ 5954091 h 6362961"/>
              <a:gd name="connsiteX10" fmla="*/ 8444794 w 11603130"/>
              <a:gd name="connsiteY10" fmla="*/ 5914172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2638911 w 11603130"/>
              <a:gd name="connsiteY8" fmla="*/ 5933377 h 6362961"/>
              <a:gd name="connsiteX9" fmla="*/ 4080684 w 11603130"/>
              <a:gd name="connsiteY9" fmla="*/ 5926717 h 6362961"/>
              <a:gd name="connsiteX10" fmla="*/ 8444794 w 11603130"/>
              <a:gd name="connsiteY10" fmla="*/ 5914172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62961"/>
              <a:gd name="connsiteX1" fmla="*/ 304663 w 11603130"/>
              <a:gd name="connsiteY1" fmla="*/ 10761 h 6362961"/>
              <a:gd name="connsiteX2" fmla="*/ 0 w 11603130"/>
              <a:gd name="connsiteY2" fmla="*/ 47942 h 6362961"/>
              <a:gd name="connsiteX3" fmla="*/ 0 w 11603130"/>
              <a:gd name="connsiteY3" fmla="*/ 909146 h 6362961"/>
              <a:gd name="connsiteX4" fmla="*/ 4597 w 11603130"/>
              <a:gd name="connsiteY4" fmla="*/ 909146 h 6362961"/>
              <a:gd name="connsiteX5" fmla="*/ 8568 w 11603130"/>
              <a:gd name="connsiteY5" fmla="*/ 1088908 h 6362961"/>
              <a:gd name="connsiteX6" fmla="*/ 88972 w 11603130"/>
              <a:gd name="connsiteY6" fmla="*/ 3523848 h 6362961"/>
              <a:gd name="connsiteX7" fmla="*/ 148480 w 11603130"/>
              <a:gd name="connsiteY7" fmla="*/ 5930841 h 6362961"/>
              <a:gd name="connsiteX8" fmla="*/ 2638911 w 11603130"/>
              <a:gd name="connsiteY8" fmla="*/ 5933377 h 6362961"/>
              <a:gd name="connsiteX9" fmla="*/ 4080684 w 11603130"/>
              <a:gd name="connsiteY9" fmla="*/ 5926717 h 6362961"/>
              <a:gd name="connsiteX10" fmla="*/ 5045206 w 11603130"/>
              <a:gd name="connsiteY10" fmla="*/ 5927859 h 6362961"/>
              <a:gd name="connsiteX11" fmla="*/ 8343333 w 11603130"/>
              <a:gd name="connsiteY11" fmla="*/ 6362961 h 6362961"/>
              <a:gd name="connsiteX12" fmla="*/ 8951337 w 11603130"/>
              <a:gd name="connsiteY12" fmla="*/ 5912879 h 6362961"/>
              <a:gd name="connsiteX13" fmla="*/ 9710371 w 11603130"/>
              <a:gd name="connsiteY13" fmla="*/ 5911624 h 6362961"/>
              <a:gd name="connsiteX14" fmla="*/ 9804791 w 11603130"/>
              <a:gd name="connsiteY14" fmla="*/ 5908320 h 6362961"/>
              <a:gd name="connsiteX15" fmla="*/ 9863784 w 11603130"/>
              <a:gd name="connsiteY15" fmla="*/ 5909115 h 6362961"/>
              <a:gd name="connsiteX16" fmla="*/ 10007288 w 11603130"/>
              <a:gd name="connsiteY16" fmla="*/ 5914499 h 6362961"/>
              <a:gd name="connsiteX17" fmla="*/ 10927227 w 11603130"/>
              <a:gd name="connsiteY17" fmla="*/ 5922366 h 6362961"/>
              <a:gd name="connsiteX18" fmla="*/ 11562333 w 11603130"/>
              <a:gd name="connsiteY18" fmla="*/ 5906085 h 6362961"/>
              <a:gd name="connsiteX19" fmla="*/ 11571244 w 11603130"/>
              <a:gd name="connsiteY19" fmla="*/ 2621674 h 6362961"/>
              <a:gd name="connsiteX20" fmla="*/ 11561892 w 11603130"/>
              <a:gd name="connsiteY20" fmla="*/ 176313 h 6362961"/>
              <a:gd name="connsiteX21" fmla="*/ 11289537 w 11603130"/>
              <a:gd name="connsiteY21" fmla="*/ 107615 h 6362961"/>
              <a:gd name="connsiteX22" fmla="*/ 10689999 w 11603130"/>
              <a:gd name="connsiteY22" fmla="*/ 70591 h 6362961"/>
              <a:gd name="connsiteX23" fmla="*/ 7599878 w 11603130"/>
              <a:gd name="connsiteY23" fmla="*/ 75910 h 6362961"/>
              <a:gd name="connsiteX24" fmla="*/ 1892744 w 11603130"/>
              <a:gd name="connsiteY24" fmla="*/ 0 h 6362961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8951337 w 11603130"/>
              <a:gd name="connsiteY12" fmla="*/ 5912879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9863784 w 11603130"/>
              <a:gd name="connsiteY15" fmla="*/ 5909115 h 6335587"/>
              <a:gd name="connsiteX16" fmla="*/ 10007288 w 11603130"/>
              <a:gd name="connsiteY16" fmla="*/ 5914499 h 6335587"/>
              <a:gd name="connsiteX17" fmla="*/ 10927227 w 11603130"/>
              <a:gd name="connsiteY17" fmla="*/ 5922366 h 6335587"/>
              <a:gd name="connsiteX18" fmla="*/ 11562333 w 11603130"/>
              <a:gd name="connsiteY18" fmla="*/ 5906085 h 6335587"/>
              <a:gd name="connsiteX19" fmla="*/ 11571244 w 11603130"/>
              <a:gd name="connsiteY19" fmla="*/ 2621674 h 6335587"/>
              <a:gd name="connsiteX20" fmla="*/ 11561892 w 11603130"/>
              <a:gd name="connsiteY20" fmla="*/ 176313 h 6335587"/>
              <a:gd name="connsiteX21" fmla="*/ 11289537 w 11603130"/>
              <a:gd name="connsiteY21" fmla="*/ 107615 h 6335587"/>
              <a:gd name="connsiteX22" fmla="*/ 10689999 w 11603130"/>
              <a:gd name="connsiteY22" fmla="*/ 70591 h 6335587"/>
              <a:gd name="connsiteX23" fmla="*/ 7599878 w 11603130"/>
              <a:gd name="connsiteY23" fmla="*/ 75910 h 6335587"/>
              <a:gd name="connsiteX24" fmla="*/ 1892744 w 11603130"/>
              <a:gd name="connsiteY24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42722 w 11603130"/>
              <a:gd name="connsiteY12" fmla="*/ 5885506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9863784 w 11603130"/>
              <a:gd name="connsiteY15" fmla="*/ 5909115 h 6335587"/>
              <a:gd name="connsiteX16" fmla="*/ 10007288 w 11603130"/>
              <a:gd name="connsiteY16" fmla="*/ 5914499 h 6335587"/>
              <a:gd name="connsiteX17" fmla="*/ 10927227 w 11603130"/>
              <a:gd name="connsiteY17" fmla="*/ 5922366 h 6335587"/>
              <a:gd name="connsiteX18" fmla="*/ 11562333 w 11603130"/>
              <a:gd name="connsiteY18" fmla="*/ 5906085 h 6335587"/>
              <a:gd name="connsiteX19" fmla="*/ 11571244 w 11603130"/>
              <a:gd name="connsiteY19" fmla="*/ 2621674 h 6335587"/>
              <a:gd name="connsiteX20" fmla="*/ 11561892 w 11603130"/>
              <a:gd name="connsiteY20" fmla="*/ 176313 h 6335587"/>
              <a:gd name="connsiteX21" fmla="*/ 11289537 w 11603130"/>
              <a:gd name="connsiteY21" fmla="*/ 107615 h 6335587"/>
              <a:gd name="connsiteX22" fmla="*/ 10689999 w 11603130"/>
              <a:gd name="connsiteY22" fmla="*/ 70591 h 6335587"/>
              <a:gd name="connsiteX23" fmla="*/ 7599878 w 11603130"/>
              <a:gd name="connsiteY23" fmla="*/ 75910 h 6335587"/>
              <a:gd name="connsiteX24" fmla="*/ 1892744 w 11603130"/>
              <a:gd name="connsiteY24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408556 w 11603130"/>
              <a:gd name="connsiteY12" fmla="*/ 5899194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9863784 w 11603130"/>
              <a:gd name="connsiteY15" fmla="*/ 5909115 h 6335587"/>
              <a:gd name="connsiteX16" fmla="*/ 10007288 w 11603130"/>
              <a:gd name="connsiteY16" fmla="*/ 5914499 h 6335587"/>
              <a:gd name="connsiteX17" fmla="*/ 10927227 w 11603130"/>
              <a:gd name="connsiteY17" fmla="*/ 5922366 h 6335587"/>
              <a:gd name="connsiteX18" fmla="*/ 11562333 w 11603130"/>
              <a:gd name="connsiteY18" fmla="*/ 5906085 h 6335587"/>
              <a:gd name="connsiteX19" fmla="*/ 11571244 w 11603130"/>
              <a:gd name="connsiteY19" fmla="*/ 2621674 h 6335587"/>
              <a:gd name="connsiteX20" fmla="*/ 11561892 w 11603130"/>
              <a:gd name="connsiteY20" fmla="*/ 176313 h 6335587"/>
              <a:gd name="connsiteX21" fmla="*/ 11289537 w 11603130"/>
              <a:gd name="connsiteY21" fmla="*/ 107615 h 6335587"/>
              <a:gd name="connsiteX22" fmla="*/ 10689999 w 11603130"/>
              <a:gd name="connsiteY22" fmla="*/ 70591 h 6335587"/>
              <a:gd name="connsiteX23" fmla="*/ 7599878 w 11603130"/>
              <a:gd name="connsiteY23" fmla="*/ 75910 h 6335587"/>
              <a:gd name="connsiteX24" fmla="*/ 1892744 w 11603130"/>
              <a:gd name="connsiteY24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408556 w 11603130"/>
              <a:gd name="connsiteY12" fmla="*/ 5899194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408556 w 11603130"/>
              <a:gd name="connsiteY12" fmla="*/ 5899194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408556 w 11603130"/>
              <a:gd name="connsiteY12" fmla="*/ 5899194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408556 w 11603130"/>
              <a:gd name="connsiteY12" fmla="*/ 5899194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710371 w 11603130"/>
              <a:gd name="connsiteY13" fmla="*/ 5911624 h 6335587"/>
              <a:gd name="connsiteX14" fmla="*/ 9804791 w 11603130"/>
              <a:gd name="connsiteY14" fmla="*/ 5908320 h 6335587"/>
              <a:gd name="connsiteX15" fmla="*/ 10007288 w 11603130"/>
              <a:gd name="connsiteY15" fmla="*/ 5914499 h 6335587"/>
              <a:gd name="connsiteX16" fmla="*/ 10927227 w 11603130"/>
              <a:gd name="connsiteY16" fmla="*/ 5922366 h 6335587"/>
              <a:gd name="connsiteX17" fmla="*/ 11562333 w 11603130"/>
              <a:gd name="connsiteY17" fmla="*/ 5906085 h 6335587"/>
              <a:gd name="connsiteX18" fmla="*/ 11571244 w 11603130"/>
              <a:gd name="connsiteY18" fmla="*/ 2621674 h 6335587"/>
              <a:gd name="connsiteX19" fmla="*/ 11561892 w 11603130"/>
              <a:gd name="connsiteY19" fmla="*/ 176313 h 6335587"/>
              <a:gd name="connsiteX20" fmla="*/ 11289537 w 11603130"/>
              <a:gd name="connsiteY20" fmla="*/ 107615 h 6335587"/>
              <a:gd name="connsiteX21" fmla="*/ 10689999 w 11603130"/>
              <a:gd name="connsiteY21" fmla="*/ 70591 h 6335587"/>
              <a:gd name="connsiteX22" fmla="*/ 7599878 w 11603130"/>
              <a:gd name="connsiteY22" fmla="*/ 75910 h 6335587"/>
              <a:gd name="connsiteX23" fmla="*/ 1892744 w 11603130"/>
              <a:gd name="connsiteY23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710371 w 11603130"/>
              <a:gd name="connsiteY13" fmla="*/ 5911624 h 6335587"/>
              <a:gd name="connsiteX14" fmla="*/ 10007288 w 11603130"/>
              <a:gd name="connsiteY14" fmla="*/ 5914499 h 6335587"/>
              <a:gd name="connsiteX15" fmla="*/ 10927227 w 11603130"/>
              <a:gd name="connsiteY15" fmla="*/ 5922366 h 6335587"/>
              <a:gd name="connsiteX16" fmla="*/ 11562333 w 11603130"/>
              <a:gd name="connsiteY16" fmla="*/ 5906085 h 6335587"/>
              <a:gd name="connsiteX17" fmla="*/ 11571244 w 11603130"/>
              <a:gd name="connsiteY17" fmla="*/ 2621674 h 6335587"/>
              <a:gd name="connsiteX18" fmla="*/ 11561892 w 11603130"/>
              <a:gd name="connsiteY18" fmla="*/ 176313 h 6335587"/>
              <a:gd name="connsiteX19" fmla="*/ 11289537 w 11603130"/>
              <a:gd name="connsiteY19" fmla="*/ 107615 h 6335587"/>
              <a:gd name="connsiteX20" fmla="*/ 10689999 w 11603130"/>
              <a:gd name="connsiteY20" fmla="*/ 70591 h 6335587"/>
              <a:gd name="connsiteX21" fmla="*/ 7599878 w 11603130"/>
              <a:gd name="connsiteY21" fmla="*/ 75910 h 6335587"/>
              <a:gd name="connsiteX22" fmla="*/ 1892744 w 11603130"/>
              <a:gd name="connsiteY22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710371 w 11603130"/>
              <a:gd name="connsiteY13" fmla="*/ 5911624 h 6335587"/>
              <a:gd name="connsiteX14" fmla="*/ 10007288 w 11603130"/>
              <a:gd name="connsiteY14" fmla="*/ 5914499 h 6335587"/>
              <a:gd name="connsiteX15" fmla="*/ 10927227 w 11603130"/>
              <a:gd name="connsiteY15" fmla="*/ 5922366 h 6335587"/>
              <a:gd name="connsiteX16" fmla="*/ 11562333 w 11603130"/>
              <a:gd name="connsiteY16" fmla="*/ 5906085 h 6335587"/>
              <a:gd name="connsiteX17" fmla="*/ 11571244 w 11603130"/>
              <a:gd name="connsiteY17" fmla="*/ 2621674 h 6335587"/>
              <a:gd name="connsiteX18" fmla="*/ 11561892 w 11603130"/>
              <a:gd name="connsiteY18" fmla="*/ 176313 h 6335587"/>
              <a:gd name="connsiteX19" fmla="*/ 11289537 w 11603130"/>
              <a:gd name="connsiteY19" fmla="*/ 107615 h 6335587"/>
              <a:gd name="connsiteX20" fmla="*/ 10689999 w 11603130"/>
              <a:gd name="connsiteY20" fmla="*/ 70591 h 6335587"/>
              <a:gd name="connsiteX21" fmla="*/ 7599878 w 11603130"/>
              <a:gd name="connsiteY21" fmla="*/ 75910 h 6335587"/>
              <a:gd name="connsiteX22" fmla="*/ 1892744 w 11603130"/>
              <a:gd name="connsiteY22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710371 w 11603130"/>
              <a:gd name="connsiteY13" fmla="*/ 5911624 h 6335587"/>
              <a:gd name="connsiteX14" fmla="*/ 10007288 w 11603130"/>
              <a:gd name="connsiteY14" fmla="*/ 5914499 h 6335587"/>
              <a:gd name="connsiteX15" fmla="*/ 10927227 w 11603130"/>
              <a:gd name="connsiteY15" fmla="*/ 5922366 h 6335587"/>
              <a:gd name="connsiteX16" fmla="*/ 11562333 w 11603130"/>
              <a:gd name="connsiteY16" fmla="*/ 5906085 h 6335587"/>
              <a:gd name="connsiteX17" fmla="*/ 11571244 w 11603130"/>
              <a:gd name="connsiteY17" fmla="*/ 2621674 h 6335587"/>
              <a:gd name="connsiteX18" fmla="*/ 11561892 w 11603130"/>
              <a:gd name="connsiteY18" fmla="*/ 176313 h 6335587"/>
              <a:gd name="connsiteX19" fmla="*/ 11289537 w 11603130"/>
              <a:gd name="connsiteY19" fmla="*/ 107615 h 6335587"/>
              <a:gd name="connsiteX20" fmla="*/ 10689999 w 11603130"/>
              <a:gd name="connsiteY20" fmla="*/ 70591 h 6335587"/>
              <a:gd name="connsiteX21" fmla="*/ 7599878 w 11603130"/>
              <a:gd name="connsiteY21" fmla="*/ 75910 h 6335587"/>
              <a:gd name="connsiteX22" fmla="*/ 1892744 w 11603130"/>
              <a:gd name="connsiteY22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568 w 11603130"/>
              <a:gd name="connsiteY5" fmla="*/ 1088908 h 6335587"/>
              <a:gd name="connsiteX6" fmla="*/ 88972 w 11603130"/>
              <a:gd name="connsiteY6" fmla="*/ 3523848 h 6335587"/>
              <a:gd name="connsiteX7" fmla="*/ 148480 w 11603130"/>
              <a:gd name="connsiteY7" fmla="*/ 5930841 h 6335587"/>
              <a:gd name="connsiteX8" fmla="*/ 2638911 w 11603130"/>
              <a:gd name="connsiteY8" fmla="*/ 5933377 h 6335587"/>
              <a:gd name="connsiteX9" fmla="*/ 4080684 w 11603130"/>
              <a:gd name="connsiteY9" fmla="*/ 5926717 h 6335587"/>
              <a:gd name="connsiteX10" fmla="*/ 5045206 w 11603130"/>
              <a:gd name="connsiteY10" fmla="*/ 5927859 h 6335587"/>
              <a:gd name="connsiteX11" fmla="*/ 5855834 w 11603130"/>
              <a:gd name="connsiteY11" fmla="*/ 6335587 h 6335587"/>
              <a:gd name="connsiteX12" fmla="*/ 6274422 w 11603130"/>
              <a:gd name="connsiteY12" fmla="*/ 5903346 h 6335587"/>
              <a:gd name="connsiteX13" fmla="*/ 9098386 w 11603130"/>
              <a:gd name="connsiteY13" fmla="*/ 5911624 h 6335587"/>
              <a:gd name="connsiteX14" fmla="*/ 10007288 w 11603130"/>
              <a:gd name="connsiteY14" fmla="*/ 5914499 h 6335587"/>
              <a:gd name="connsiteX15" fmla="*/ 10927227 w 11603130"/>
              <a:gd name="connsiteY15" fmla="*/ 5922366 h 6335587"/>
              <a:gd name="connsiteX16" fmla="*/ 11562333 w 11603130"/>
              <a:gd name="connsiteY16" fmla="*/ 5906085 h 6335587"/>
              <a:gd name="connsiteX17" fmla="*/ 11571244 w 11603130"/>
              <a:gd name="connsiteY17" fmla="*/ 2621674 h 6335587"/>
              <a:gd name="connsiteX18" fmla="*/ 11561892 w 11603130"/>
              <a:gd name="connsiteY18" fmla="*/ 176313 h 6335587"/>
              <a:gd name="connsiteX19" fmla="*/ 11289537 w 11603130"/>
              <a:gd name="connsiteY19" fmla="*/ 107615 h 6335587"/>
              <a:gd name="connsiteX20" fmla="*/ 10689999 w 11603130"/>
              <a:gd name="connsiteY20" fmla="*/ 70591 h 6335587"/>
              <a:gd name="connsiteX21" fmla="*/ 7599878 w 11603130"/>
              <a:gd name="connsiteY21" fmla="*/ 75910 h 6335587"/>
              <a:gd name="connsiteX22" fmla="*/ 1892744 w 11603130"/>
              <a:gd name="connsiteY22" fmla="*/ 0 h 6335587"/>
              <a:gd name="connsiteX0" fmla="*/ 1892744 w 11603130"/>
              <a:gd name="connsiteY0" fmla="*/ 0 h 6335587"/>
              <a:gd name="connsiteX1" fmla="*/ 304663 w 11603130"/>
              <a:gd name="connsiteY1" fmla="*/ 10761 h 6335587"/>
              <a:gd name="connsiteX2" fmla="*/ 0 w 11603130"/>
              <a:gd name="connsiteY2" fmla="*/ 47942 h 6335587"/>
              <a:gd name="connsiteX3" fmla="*/ 0 w 11603130"/>
              <a:gd name="connsiteY3" fmla="*/ 909146 h 6335587"/>
              <a:gd name="connsiteX4" fmla="*/ 4597 w 11603130"/>
              <a:gd name="connsiteY4" fmla="*/ 909146 h 6335587"/>
              <a:gd name="connsiteX5" fmla="*/ 88972 w 11603130"/>
              <a:gd name="connsiteY5" fmla="*/ 3523848 h 6335587"/>
              <a:gd name="connsiteX6" fmla="*/ 148480 w 11603130"/>
              <a:gd name="connsiteY6" fmla="*/ 5930841 h 6335587"/>
              <a:gd name="connsiteX7" fmla="*/ 2638911 w 11603130"/>
              <a:gd name="connsiteY7" fmla="*/ 5933377 h 6335587"/>
              <a:gd name="connsiteX8" fmla="*/ 4080684 w 11603130"/>
              <a:gd name="connsiteY8" fmla="*/ 5926717 h 6335587"/>
              <a:gd name="connsiteX9" fmla="*/ 5045206 w 11603130"/>
              <a:gd name="connsiteY9" fmla="*/ 5927859 h 6335587"/>
              <a:gd name="connsiteX10" fmla="*/ 5855834 w 11603130"/>
              <a:gd name="connsiteY10" fmla="*/ 6335587 h 6335587"/>
              <a:gd name="connsiteX11" fmla="*/ 6274422 w 11603130"/>
              <a:gd name="connsiteY11" fmla="*/ 5903346 h 6335587"/>
              <a:gd name="connsiteX12" fmla="*/ 9098386 w 11603130"/>
              <a:gd name="connsiteY12" fmla="*/ 5911624 h 6335587"/>
              <a:gd name="connsiteX13" fmla="*/ 10007288 w 11603130"/>
              <a:gd name="connsiteY13" fmla="*/ 5914499 h 6335587"/>
              <a:gd name="connsiteX14" fmla="*/ 10927227 w 11603130"/>
              <a:gd name="connsiteY14" fmla="*/ 5922366 h 6335587"/>
              <a:gd name="connsiteX15" fmla="*/ 11562333 w 11603130"/>
              <a:gd name="connsiteY15" fmla="*/ 5906085 h 6335587"/>
              <a:gd name="connsiteX16" fmla="*/ 11571244 w 11603130"/>
              <a:gd name="connsiteY16" fmla="*/ 2621674 h 6335587"/>
              <a:gd name="connsiteX17" fmla="*/ 11561892 w 11603130"/>
              <a:gd name="connsiteY17" fmla="*/ 176313 h 6335587"/>
              <a:gd name="connsiteX18" fmla="*/ 11289537 w 11603130"/>
              <a:gd name="connsiteY18" fmla="*/ 107615 h 6335587"/>
              <a:gd name="connsiteX19" fmla="*/ 10689999 w 11603130"/>
              <a:gd name="connsiteY19" fmla="*/ 70591 h 6335587"/>
              <a:gd name="connsiteX20" fmla="*/ 7599878 w 11603130"/>
              <a:gd name="connsiteY20" fmla="*/ 75910 h 6335587"/>
              <a:gd name="connsiteX21" fmla="*/ 1892744 w 11603130"/>
              <a:gd name="connsiteY21" fmla="*/ 0 h 6335587"/>
              <a:gd name="connsiteX0" fmla="*/ 1892744 w 12087184"/>
              <a:gd name="connsiteY0" fmla="*/ 0 h 6335587"/>
              <a:gd name="connsiteX1" fmla="*/ 304663 w 12087184"/>
              <a:gd name="connsiteY1" fmla="*/ 10761 h 6335587"/>
              <a:gd name="connsiteX2" fmla="*/ 0 w 12087184"/>
              <a:gd name="connsiteY2" fmla="*/ 47942 h 6335587"/>
              <a:gd name="connsiteX3" fmla="*/ 0 w 12087184"/>
              <a:gd name="connsiteY3" fmla="*/ 909146 h 6335587"/>
              <a:gd name="connsiteX4" fmla="*/ 4597 w 12087184"/>
              <a:gd name="connsiteY4" fmla="*/ 909146 h 6335587"/>
              <a:gd name="connsiteX5" fmla="*/ 88972 w 12087184"/>
              <a:gd name="connsiteY5" fmla="*/ 3523848 h 6335587"/>
              <a:gd name="connsiteX6" fmla="*/ 148480 w 12087184"/>
              <a:gd name="connsiteY6" fmla="*/ 5930841 h 6335587"/>
              <a:gd name="connsiteX7" fmla="*/ 2638911 w 12087184"/>
              <a:gd name="connsiteY7" fmla="*/ 5933377 h 6335587"/>
              <a:gd name="connsiteX8" fmla="*/ 4080684 w 12087184"/>
              <a:gd name="connsiteY8" fmla="*/ 5926717 h 6335587"/>
              <a:gd name="connsiteX9" fmla="*/ 5045206 w 12087184"/>
              <a:gd name="connsiteY9" fmla="*/ 5927859 h 6335587"/>
              <a:gd name="connsiteX10" fmla="*/ 5855834 w 12087184"/>
              <a:gd name="connsiteY10" fmla="*/ 6335587 h 6335587"/>
              <a:gd name="connsiteX11" fmla="*/ 6274422 w 12087184"/>
              <a:gd name="connsiteY11" fmla="*/ 5903346 h 6335587"/>
              <a:gd name="connsiteX12" fmla="*/ 9098386 w 12087184"/>
              <a:gd name="connsiteY12" fmla="*/ 5911624 h 6335587"/>
              <a:gd name="connsiteX13" fmla="*/ 10007288 w 12087184"/>
              <a:gd name="connsiteY13" fmla="*/ 5914499 h 6335587"/>
              <a:gd name="connsiteX14" fmla="*/ 10927227 w 12087184"/>
              <a:gd name="connsiteY14" fmla="*/ 5922366 h 6335587"/>
              <a:gd name="connsiteX15" fmla="*/ 12085310 w 12087184"/>
              <a:gd name="connsiteY15" fmla="*/ 5921320 h 6335587"/>
              <a:gd name="connsiteX16" fmla="*/ 11571244 w 12087184"/>
              <a:gd name="connsiteY16" fmla="*/ 2621674 h 6335587"/>
              <a:gd name="connsiteX17" fmla="*/ 11561892 w 12087184"/>
              <a:gd name="connsiteY17" fmla="*/ 176313 h 6335587"/>
              <a:gd name="connsiteX18" fmla="*/ 11289537 w 12087184"/>
              <a:gd name="connsiteY18" fmla="*/ 107615 h 6335587"/>
              <a:gd name="connsiteX19" fmla="*/ 10689999 w 12087184"/>
              <a:gd name="connsiteY19" fmla="*/ 70591 h 6335587"/>
              <a:gd name="connsiteX20" fmla="*/ 7599878 w 12087184"/>
              <a:gd name="connsiteY20" fmla="*/ 75910 h 6335587"/>
              <a:gd name="connsiteX21" fmla="*/ 1892744 w 12087184"/>
              <a:gd name="connsiteY21" fmla="*/ 0 h 6335587"/>
              <a:gd name="connsiteX0" fmla="*/ 1892744 w 12096545"/>
              <a:gd name="connsiteY0" fmla="*/ 24998 h 6360585"/>
              <a:gd name="connsiteX1" fmla="*/ 304663 w 12096545"/>
              <a:gd name="connsiteY1" fmla="*/ 35759 h 6360585"/>
              <a:gd name="connsiteX2" fmla="*/ 0 w 12096545"/>
              <a:gd name="connsiteY2" fmla="*/ 72940 h 6360585"/>
              <a:gd name="connsiteX3" fmla="*/ 0 w 12096545"/>
              <a:gd name="connsiteY3" fmla="*/ 934144 h 6360585"/>
              <a:gd name="connsiteX4" fmla="*/ 4597 w 12096545"/>
              <a:gd name="connsiteY4" fmla="*/ 934144 h 6360585"/>
              <a:gd name="connsiteX5" fmla="*/ 88972 w 12096545"/>
              <a:gd name="connsiteY5" fmla="*/ 3548846 h 6360585"/>
              <a:gd name="connsiteX6" fmla="*/ 148480 w 12096545"/>
              <a:gd name="connsiteY6" fmla="*/ 5955839 h 6360585"/>
              <a:gd name="connsiteX7" fmla="*/ 2638911 w 12096545"/>
              <a:gd name="connsiteY7" fmla="*/ 5958375 h 6360585"/>
              <a:gd name="connsiteX8" fmla="*/ 4080684 w 12096545"/>
              <a:gd name="connsiteY8" fmla="*/ 5951715 h 6360585"/>
              <a:gd name="connsiteX9" fmla="*/ 5045206 w 12096545"/>
              <a:gd name="connsiteY9" fmla="*/ 5952857 h 6360585"/>
              <a:gd name="connsiteX10" fmla="*/ 5855834 w 12096545"/>
              <a:gd name="connsiteY10" fmla="*/ 6360585 h 6360585"/>
              <a:gd name="connsiteX11" fmla="*/ 6274422 w 12096545"/>
              <a:gd name="connsiteY11" fmla="*/ 5928344 h 6360585"/>
              <a:gd name="connsiteX12" fmla="*/ 9098386 w 12096545"/>
              <a:gd name="connsiteY12" fmla="*/ 5936622 h 6360585"/>
              <a:gd name="connsiteX13" fmla="*/ 10007288 w 12096545"/>
              <a:gd name="connsiteY13" fmla="*/ 5939497 h 6360585"/>
              <a:gd name="connsiteX14" fmla="*/ 10927227 w 12096545"/>
              <a:gd name="connsiteY14" fmla="*/ 5947364 h 6360585"/>
              <a:gd name="connsiteX15" fmla="*/ 12085310 w 12096545"/>
              <a:gd name="connsiteY15" fmla="*/ 5946318 h 6360585"/>
              <a:gd name="connsiteX16" fmla="*/ 12063456 w 12096545"/>
              <a:gd name="connsiteY16" fmla="*/ 2646672 h 6360585"/>
              <a:gd name="connsiteX17" fmla="*/ 11561892 w 12096545"/>
              <a:gd name="connsiteY17" fmla="*/ 201311 h 6360585"/>
              <a:gd name="connsiteX18" fmla="*/ 11289537 w 12096545"/>
              <a:gd name="connsiteY18" fmla="*/ 132613 h 6360585"/>
              <a:gd name="connsiteX19" fmla="*/ 10689999 w 12096545"/>
              <a:gd name="connsiteY19" fmla="*/ 95589 h 6360585"/>
              <a:gd name="connsiteX20" fmla="*/ 7599878 w 12096545"/>
              <a:gd name="connsiteY20" fmla="*/ 100908 h 6360585"/>
              <a:gd name="connsiteX21" fmla="*/ 1892744 w 12096545"/>
              <a:gd name="connsiteY21" fmla="*/ 24998 h 6360585"/>
              <a:gd name="connsiteX0" fmla="*/ 1892744 w 12127183"/>
              <a:gd name="connsiteY0" fmla="*/ 24998 h 6360585"/>
              <a:gd name="connsiteX1" fmla="*/ 304663 w 12127183"/>
              <a:gd name="connsiteY1" fmla="*/ 35759 h 6360585"/>
              <a:gd name="connsiteX2" fmla="*/ 0 w 12127183"/>
              <a:gd name="connsiteY2" fmla="*/ 72940 h 6360585"/>
              <a:gd name="connsiteX3" fmla="*/ 0 w 12127183"/>
              <a:gd name="connsiteY3" fmla="*/ 934144 h 6360585"/>
              <a:gd name="connsiteX4" fmla="*/ 4597 w 12127183"/>
              <a:gd name="connsiteY4" fmla="*/ 934144 h 6360585"/>
              <a:gd name="connsiteX5" fmla="*/ 88972 w 12127183"/>
              <a:gd name="connsiteY5" fmla="*/ 3548846 h 6360585"/>
              <a:gd name="connsiteX6" fmla="*/ 148480 w 12127183"/>
              <a:gd name="connsiteY6" fmla="*/ 5955839 h 6360585"/>
              <a:gd name="connsiteX7" fmla="*/ 2638911 w 12127183"/>
              <a:gd name="connsiteY7" fmla="*/ 5958375 h 6360585"/>
              <a:gd name="connsiteX8" fmla="*/ 4080684 w 12127183"/>
              <a:gd name="connsiteY8" fmla="*/ 5951715 h 6360585"/>
              <a:gd name="connsiteX9" fmla="*/ 5045206 w 12127183"/>
              <a:gd name="connsiteY9" fmla="*/ 5952857 h 6360585"/>
              <a:gd name="connsiteX10" fmla="*/ 5855834 w 12127183"/>
              <a:gd name="connsiteY10" fmla="*/ 6360585 h 6360585"/>
              <a:gd name="connsiteX11" fmla="*/ 6274422 w 12127183"/>
              <a:gd name="connsiteY11" fmla="*/ 5928344 h 6360585"/>
              <a:gd name="connsiteX12" fmla="*/ 9098386 w 12127183"/>
              <a:gd name="connsiteY12" fmla="*/ 5936622 h 6360585"/>
              <a:gd name="connsiteX13" fmla="*/ 10007288 w 12127183"/>
              <a:gd name="connsiteY13" fmla="*/ 5939497 h 6360585"/>
              <a:gd name="connsiteX14" fmla="*/ 10927227 w 12127183"/>
              <a:gd name="connsiteY14" fmla="*/ 5947364 h 6360585"/>
              <a:gd name="connsiteX15" fmla="*/ 12085310 w 12127183"/>
              <a:gd name="connsiteY15" fmla="*/ 5946318 h 6360585"/>
              <a:gd name="connsiteX16" fmla="*/ 12063456 w 12127183"/>
              <a:gd name="connsiteY16" fmla="*/ 2646672 h 6360585"/>
              <a:gd name="connsiteX17" fmla="*/ 12054104 w 12127183"/>
              <a:gd name="connsiteY17" fmla="*/ 201311 h 6360585"/>
              <a:gd name="connsiteX18" fmla="*/ 11289537 w 12127183"/>
              <a:gd name="connsiteY18" fmla="*/ 132613 h 6360585"/>
              <a:gd name="connsiteX19" fmla="*/ 10689999 w 12127183"/>
              <a:gd name="connsiteY19" fmla="*/ 95589 h 6360585"/>
              <a:gd name="connsiteX20" fmla="*/ 7599878 w 12127183"/>
              <a:gd name="connsiteY20" fmla="*/ 100908 h 6360585"/>
              <a:gd name="connsiteX21" fmla="*/ 1892744 w 12127183"/>
              <a:gd name="connsiteY21" fmla="*/ 24998 h 6360585"/>
              <a:gd name="connsiteX0" fmla="*/ 1892744 w 12114255"/>
              <a:gd name="connsiteY0" fmla="*/ 0 h 6335587"/>
              <a:gd name="connsiteX1" fmla="*/ 304663 w 12114255"/>
              <a:gd name="connsiteY1" fmla="*/ 10761 h 6335587"/>
              <a:gd name="connsiteX2" fmla="*/ 0 w 12114255"/>
              <a:gd name="connsiteY2" fmla="*/ 47942 h 6335587"/>
              <a:gd name="connsiteX3" fmla="*/ 0 w 12114255"/>
              <a:gd name="connsiteY3" fmla="*/ 909146 h 6335587"/>
              <a:gd name="connsiteX4" fmla="*/ 4597 w 12114255"/>
              <a:gd name="connsiteY4" fmla="*/ 909146 h 6335587"/>
              <a:gd name="connsiteX5" fmla="*/ 88972 w 12114255"/>
              <a:gd name="connsiteY5" fmla="*/ 3523848 h 6335587"/>
              <a:gd name="connsiteX6" fmla="*/ 148480 w 12114255"/>
              <a:gd name="connsiteY6" fmla="*/ 5930841 h 6335587"/>
              <a:gd name="connsiteX7" fmla="*/ 2638911 w 12114255"/>
              <a:gd name="connsiteY7" fmla="*/ 5933377 h 6335587"/>
              <a:gd name="connsiteX8" fmla="*/ 4080684 w 12114255"/>
              <a:gd name="connsiteY8" fmla="*/ 5926717 h 6335587"/>
              <a:gd name="connsiteX9" fmla="*/ 5045206 w 12114255"/>
              <a:gd name="connsiteY9" fmla="*/ 5927859 h 6335587"/>
              <a:gd name="connsiteX10" fmla="*/ 5855834 w 12114255"/>
              <a:gd name="connsiteY10" fmla="*/ 6335587 h 6335587"/>
              <a:gd name="connsiteX11" fmla="*/ 6274422 w 12114255"/>
              <a:gd name="connsiteY11" fmla="*/ 5903346 h 6335587"/>
              <a:gd name="connsiteX12" fmla="*/ 9098386 w 12114255"/>
              <a:gd name="connsiteY12" fmla="*/ 5911624 h 6335587"/>
              <a:gd name="connsiteX13" fmla="*/ 10007288 w 12114255"/>
              <a:gd name="connsiteY13" fmla="*/ 5914499 h 6335587"/>
              <a:gd name="connsiteX14" fmla="*/ 10927227 w 12114255"/>
              <a:gd name="connsiteY14" fmla="*/ 5922366 h 6335587"/>
              <a:gd name="connsiteX15" fmla="*/ 12085310 w 12114255"/>
              <a:gd name="connsiteY15" fmla="*/ 5921320 h 6335587"/>
              <a:gd name="connsiteX16" fmla="*/ 12063456 w 12114255"/>
              <a:gd name="connsiteY16" fmla="*/ 2621674 h 6335587"/>
              <a:gd name="connsiteX17" fmla="*/ 12054104 w 12114255"/>
              <a:gd name="connsiteY17" fmla="*/ 176313 h 6335587"/>
              <a:gd name="connsiteX18" fmla="*/ 11289537 w 12114255"/>
              <a:gd name="connsiteY18" fmla="*/ 107615 h 6335587"/>
              <a:gd name="connsiteX19" fmla="*/ 10689999 w 12114255"/>
              <a:gd name="connsiteY19" fmla="*/ 70591 h 6335587"/>
              <a:gd name="connsiteX20" fmla="*/ 7599878 w 12114255"/>
              <a:gd name="connsiteY20" fmla="*/ 75910 h 6335587"/>
              <a:gd name="connsiteX21" fmla="*/ 1892744 w 12114255"/>
              <a:gd name="connsiteY21" fmla="*/ 0 h 6335587"/>
              <a:gd name="connsiteX0" fmla="*/ 1892744 w 12114253"/>
              <a:gd name="connsiteY0" fmla="*/ 0 h 6335587"/>
              <a:gd name="connsiteX1" fmla="*/ 304663 w 12114253"/>
              <a:gd name="connsiteY1" fmla="*/ 10761 h 6335587"/>
              <a:gd name="connsiteX2" fmla="*/ 0 w 12114253"/>
              <a:gd name="connsiteY2" fmla="*/ 47942 h 6335587"/>
              <a:gd name="connsiteX3" fmla="*/ 0 w 12114253"/>
              <a:gd name="connsiteY3" fmla="*/ 909146 h 6335587"/>
              <a:gd name="connsiteX4" fmla="*/ 4597 w 12114253"/>
              <a:gd name="connsiteY4" fmla="*/ 909146 h 6335587"/>
              <a:gd name="connsiteX5" fmla="*/ 88972 w 12114253"/>
              <a:gd name="connsiteY5" fmla="*/ 3523848 h 6335587"/>
              <a:gd name="connsiteX6" fmla="*/ 148480 w 12114253"/>
              <a:gd name="connsiteY6" fmla="*/ 5930841 h 6335587"/>
              <a:gd name="connsiteX7" fmla="*/ 2638911 w 12114253"/>
              <a:gd name="connsiteY7" fmla="*/ 5933377 h 6335587"/>
              <a:gd name="connsiteX8" fmla="*/ 4080684 w 12114253"/>
              <a:gd name="connsiteY8" fmla="*/ 5926717 h 6335587"/>
              <a:gd name="connsiteX9" fmla="*/ 5045206 w 12114253"/>
              <a:gd name="connsiteY9" fmla="*/ 5927859 h 6335587"/>
              <a:gd name="connsiteX10" fmla="*/ 5855834 w 12114253"/>
              <a:gd name="connsiteY10" fmla="*/ 6335587 h 6335587"/>
              <a:gd name="connsiteX11" fmla="*/ 6274422 w 12114253"/>
              <a:gd name="connsiteY11" fmla="*/ 5903346 h 6335587"/>
              <a:gd name="connsiteX12" fmla="*/ 9098386 w 12114253"/>
              <a:gd name="connsiteY12" fmla="*/ 5911624 h 6335587"/>
              <a:gd name="connsiteX13" fmla="*/ 10007288 w 12114253"/>
              <a:gd name="connsiteY13" fmla="*/ 5914499 h 6335587"/>
              <a:gd name="connsiteX14" fmla="*/ 10927227 w 12114253"/>
              <a:gd name="connsiteY14" fmla="*/ 5922366 h 6335587"/>
              <a:gd name="connsiteX15" fmla="*/ 12085310 w 12114253"/>
              <a:gd name="connsiteY15" fmla="*/ 5921320 h 6335587"/>
              <a:gd name="connsiteX16" fmla="*/ 12063456 w 12114253"/>
              <a:gd name="connsiteY16" fmla="*/ 2621674 h 6335587"/>
              <a:gd name="connsiteX17" fmla="*/ 12054104 w 12114253"/>
              <a:gd name="connsiteY17" fmla="*/ 176313 h 6335587"/>
              <a:gd name="connsiteX18" fmla="*/ 11289537 w 12114253"/>
              <a:gd name="connsiteY18" fmla="*/ 107615 h 6335587"/>
              <a:gd name="connsiteX19" fmla="*/ 10259313 w 12114253"/>
              <a:gd name="connsiteY19" fmla="*/ 101059 h 6335587"/>
              <a:gd name="connsiteX20" fmla="*/ 7599878 w 12114253"/>
              <a:gd name="connsiteY20" fmla="*/ 75910 h 6335587"/>
              <a:gd name="connsiteX21" fmla="*/ 1892744 w 12114253"/>
              <a:gd name="connsiteY21" fmla="*/ 0 h 6335587"/>
              <a:gd name="connsiteX0" fmla="*/ 1892744 w 12114255"/>
              <a:gd name="connsiteY0" fmla="*/ 0 h 6335587"/>
              <a:gd name="connsiteX1" fmla="*/ 304663 w 12114255"/>
              <a:gd name="connsiteY1" fmla="*/ 10761 h 6335587"/>
              <a:gd name="connsiteX2" fmla="*/ 0 w 12114255"/>
              <a:gd name="connsiteY2" fmla="*/ 47942 h 6335587"/>
              <a:gd name="connsiteX3" fmla="*/ 0 w 12114255"/>
              <a:gd name="connsiteY3" fmla="*/ 909146 h 6335587"/>
              <a:gd name="connsiteX4" fmla="*/ 4597 w 12114255"/>
              <a:gd name="connsiteY4" fmla="*/ 909146 h 6335587"/>
              <a:gd name="connsiteX5" fmla="*/ 88972 w 12114255"/>
              <a:gd name="connsiteY5" fmla="*/ 3523848 h 6335587"/>
              <a:gd name="connsiteX6" fmla="*/ 148480 w 12114255"/>
              <a:gd name="connsiteY6" fmla="*/ 5930841 h 6335587"/>
              <a:gd name="connsiteX7" fmla="*/ 2638911 w 12114255"/>
              <a:gd name="connsiteY7" fmla="*/ 5933377 h 6335587"/>
              <a:gd name="connsiteX8" fmla="*/ 4080684 w 12114255"/>
              <a:gd name="connsiteY8" fmla="*/ 5926717 h 6335587"/>
              <a:gd name="connsiteX9" fmla="*/ 5045206 w 12114255"/>
              <a:gd name="connsiteY9" fmla="*/ 5927859 h 6335587"/>
              <a:gd name="connsiteX10" fmla="*/ 5855834 w 12114255"/>
              <a:gd name="connsiteY10" fmla="*/ 6335587 h 6335587"/>
              <a:gd name="connsiteX11" fmla="*/ 6274422 w 12114255"/>
              <a:gd name="connsiteY11" fmla="*/ 5903346 h 6335587"/>
              <a:gd name="connsiteX12" fmla="*/ 9098386 w 12114255"/>
              <a:gd name="connsiteY12" fmla="*/ 5911624 h 6335587"/>
              <a:gd name="connsiteX13" fmla="*/ 10007288 w 12114255"/>
              <a:gd name="connsiteY13" fmla="*/ 5914499 h 6335587"/>
              <a:gd name="connsiteX14" fmla="*/ 10927227 w 12114255"/>
              <a:gd name="connsiteY14" fmla="*/ 5922366 h 6335587"/>
              <a:gd name="connsiteX15" fmla="*/ 12085310 w 12114255"/>
              <a:gd name="connsiteY15" fmla="*/ 5921320 h 6335587"/>
              <a:gd name="connsiteX16" fmla="*/ 12063456 w 12114255"/>
              <a:gd name="connsiteY16" fmla="*/ 2621674 h 6335587"/>
              <a:gd name="connsiteX17" fmla="*/ 12054104 w 12114255"/>
              <a:gd name="connsiteY17" fmla="*/ 176313 h 6335587"/>
              <a:gd name="connsiteX18" fmla="*/ 11289537 w 12114255"/>
              <a:gd name="connsiteY18" fmla="*/ 107615 h 6335587"/>
              <a:gd name="connsiteX19" fmla="*/ 10259313 w 12114255"/>
              <a:gd name="connsiteY19" fmla="*/ 101059 h 6335587"/>
              <a:gd name="connsiteX20" fmla="*/ 7599878 w 12114255"/>
              <a:gd name="connsiteY20" fmla="*/ 75910 h 6335587"/>
              <a:gd name="connsiteX21" fmla="*/ 1892744 w 12114255"/>
              <a:gd name="connsiteY21" fmla="*/ 0 h 6335587"/>
              <a:gd name="connsiteX0" fmla="*/ 1892744 w 12114253"/>
              <a:gd name="connsiteY0" fmla="*/ 0 h 6330524"/>
              <a:gd name="connsiteX1" fmla="*/ 304663 w 12114253"/>
              <a:gd name="connsiteY1" fmla="*/ 10761 h 6330524"/>
              <a:gd name="connsiteX2" fmla="*/ 0 w 12114253"/>
              <a:gd name="connsiteY2" fmla="*/ 47942 h 6330524"/>
              <a:gd name="connsiteX3" fmla="*/ 0 w 12114253"/>
              <a:gd name="connsiteY3" fmla="*/ 909146 h 6330524"/>
              <a:gd name="connsiteX4" fmla="*/ 4597 w 12114253"/>
              <a:gd name="connsiteY4" fmla="*/ 909146 h 6330524"/>
              <a:gd name="connsiteX5" fmla="*/ 88972 w 12114253"/>
              <a:gd name="connsiteY5" fmla="*/ 3523848 h 6330524"/>
              <a:gd name="connsiteX6" fmla="*/ 148480 w 12114253"/>
              <a:gd name="connsiteY6" fmla="*/ 5930841 h 6330524"/>
              <a:gd name="connsiteX7" fmla="*/ 2638911 w 12114253"/>
              <a:gd name="connsiteY7" fmla="*/ 5933377 h 6330524"/>
              <a:gd name="connsiteX8" fmla="*/ 4080684 w 12114253"/>
              <a:gd name="connsiteY8" fmla="*/ 5926717 h 6330524"/>
              <a:gd name="connsiteX9" fmla="*/ 5045206 w 12114253"/>
              <a:gd name="connsiteY9" fmla="*/ 5927859 h 6330524"/>
              <a:gd name="connsiteX10" fmla="*/ 5731339 w 12114253"/>
              <a:gd name="connsiteY10" fmla="*/ 6330524 h 6330524"/>
              <a:gd name="connsiteX11" fmla="*/ 6274422 w 12114253"/>
              <a:gd name="connsiteY11" fmla="*/ 5903346 h 6330524"/>
              <a:gd name="connsiteX12" fmla="*/ 9098386 w 12114253"/>
              <a:gd name="connsiteY12" fmla="*/ 5911624 h 6330524"/>
              <a:gd name="connsiteX13" fmla="*/ 10007288 w 12114253"/>
              <a:gd name="connsiteY13" fmla="*/ 5914499 h 6330524"/>
              <a:gd name="connsiteX14" fmla="*/ 10927227 w 12114253"/>
              <a:gd name="connsiteY14" fmla="*/ 5922366 h 6330524"/>
              <a:gd name="connsiteX15" fmla="*/ 12085310 w 12114253"/>
              <a:gd name="connsiteY15" fmla="*/ 5921320 h 6330524"/>
              <a:gd name="connsiteX16" fmla="*/ 12063456 w 12114253"/>
              <a:gd name="connsiteY16" fmla="*/ 2621674 h 6330524"/>
              <a:gd name="connsiteX17" fmla="*/ 12054104 w 12114253"/>
              <a:gd name="connsiteY17" fmla="*/ 176313 h 6330524"/>
              <a:gd name="connsiteX18" fmla="*/ 11289537 w 12114253"/>
              <a:gd name="connsiteY18" fmla="*/ 107615 h 6330524"/>
              <a:gd name="connsiteX19" fmla="*/ 10259313 w 12114253"/>
              <a:gd name="connsiteY19" fmla="*/ 101059 h 6330524"/>
              <a:gd name="connsiteX20" fmla="*/ 7599878 w 12114253"/>
              <a:gd name="connsiteY20" fmla="*/ 75910 h 6330524"/>
              <a:gd name="connsiteX21" fmla="*/ 1892744 w 12114253"/>
              <a:gd name="connsiteY21" fmla="*/ 0 h 6330524"/>
              <a:gd name="connsiteX0" fmla="*/ 1892744 w 12114255"/>
              <a:gd name="connsiteY0" fmla="*/ 0 h 6330524"/>
              <a:gd name="connsiteX1" fmla="*/ 304663 w 12114255"/>
              <a:gd name="connsiteY1" fmla="*/ 10761 h 6330524"/>
              <a:gd name="connsiteX2" fmla="*/ 0 w 12114255"/>
              <a:gd name="connsiteY2" fmla="*/ 47942 h 6330524"/>
              <a:gd name="connsiteX3" fmla="*/ 0 w 12114255"/>
              <a:gd name="connsiteY3" fmla="*/ 909146 h 6330524"/>
              <a:gd name="connsiteX4" fmla="*/ 4597 w 12114255"/>
              <a:gd name="connsiteY4" fmla="*/ 909146 h 6330524"/>
              <a:gd name="connsiteX5" fmla="*/ 88972 w 12114255"/>
              <a:gd name="connsiteY5" fmla="*/ 3523848 h 6330524"/>
              <a:gd name="connsiteX6" fmla="*/ 148480 w 12114255"/>
              <a:gd name="connsiteY6" fmla="*/ 5930841 h 6330524"/>
              <a:gd name="connsiteX7" fmla="*/ 2638911 w 12114255"/>
              <a:gd name="connsiteY7" fmla="*/ 5933377 h 6330524"/>
              <a:gd name="connsiteX8" fmla="*/ 4080684 w 12114255"/>
              <a:gd name="connsiteY8" fmla="*/ 5926717 h 6330524"/>
              <a:gd name="connsiteX9" fmla="*/ 5045206 w 12114255"/>
              <a:gd name="connsiteY9" fmla="*/ 5927859 h 6330524"/>
              <a:gd name="connsiteX10" fmla="*/ 5731339 w 12114255"/>
              <a:gd name="connsiteY10" fmla="*/ 6330524 h 6330524"/>
              <a:gd name="connsiteX11" fmla="*/ 6077302 w 12114255"/>
              <a:gd name="connsiteY11" fmla="*/ 5908409 h 6330524"/>
              <a:gd name="connsiteX12" fmla="*/ 9098386 w 12114255"/>
              <a:gd name="connsiteY12" fmla="*/ 5911624 h 6330524"/>
              <a:gd name="connsiteX13" fmla="*/ 10007288 w 12114255"/>
              <a:gd name="connsiteY13" fmla="*/ 5914499 h 6330524"/>
              <a:gd name="connsiteX14" fmla="*/ 10927227 w 12114255"/>
              <a:gd name="connsiteY14" fmla="*/ 5922366 h 6330524"/>
              <a:gd name="connsiteX15" fmla="*/ 12085310 w 12114255"/>
              <a:gd name="connsiteY15" fmla="*/ 5921320 h 6330524"/>
              <a:gd name="connsiteX16" fmla="*/ 12063456 w 12114255"/>
              <a:gd name="connsiteY16" fmla="*/ 2621674 h 6330524"/>
              <a:gd name="connsiteX17" fmla="*/ 12054104 w 12114255"/>
              <a:gd name="connsiteY17" fmla="*/ 176313 h 6330524"/>
              <a:gd name="connsiteX18" fmla="*/ 11289537 w 12114255"/>
              <a:gd name="connsiteY18" fmla="*/ 107615 h 6330524"/>
              <a:gd name="connsiteX19" fmla="*/ 10259313 w 12114255"/>
              <a:gd name="connsiteY19" fmla="*/ 101059 h 6330524"/>
              <a:gd name="connsiteX20" fmla="*/ 7599878 w 12114255"/>
              <a:gd name="connsiteY20" fmla="*/ 75910 h 6330524"/>
              <a:gd name="connsiteX21" fmla="*/ 1892744 w 12114255"/>
              <a:gd name="connsiteY21" fmla="*/ 0 h 6330524"/>
              <a:gd name="connsiteX0" fmla="*/ 1892744 w 12114253"/>
              <a:gd name="connsiteY0" fmla="*/ 0 h 6330524"/>
              <a:gd name="connsiteX1" fmla="*/ 304663 w 12114253"/>
              <a:gd name="connsiteY1" fmla="*/ 10761 h 6330524"/>
              <a:gd name="connsiteX2" fmla="*/ 0 w 12114253"/>
              <a:gd name="connsiteY2" fmla="*/ 47942 h 6330524"/>
              <a:gd name="connsiteX3" fmla="*/ 0 w 12114253"/>
              <a:gd name="connsiteY3" fmla="*/ 909146 h 6330524"/>
              <a:gd name="connsiteX4" fmla="*/ 4597 w 12114253"/>
              <a:gd name="connsiteY4" fmla="*/ 909146 h 6330524"/>
              <a:gd name="connsiteX5" fmla="*/ 88972 w 12114253"/>
              <a:gd name="connsiteY5" fmla="*/ 3523848 h 6330524"/>
              <a:gd name="connsiteX6" fmla="*/ 148480 w 12114253"/>
              <a:gd name="connsiteY6" fmla="*/ 5930841 h 6330524"/>
              <a:gd name="connsiteX7" fmla="*/ 2638911 w 12114253"/>
              <a:gd name="connsiteY7" fmla="*/ 5933377 h 6330524"/>
              <a:gd name="connsiteX8" fmla="*/ 4080684 w 12114253"/>
              <a:gd name="connsiteY8" fmla="*/ 5926717 h 6330524"/>
              <a:gd name="connsiteX9" fmla="*/ 5045206 w 12114253"/>
              <a:gd name="connsiteY9" fmla="*/ 5927859 h 6330524"/>
              <a:gd name="connsiteX10" fmla="*/ 5731339 w 12114253"/>
              <a:gd name="connsiteY10" fmla="*/ 6330524 h 6330524"/>
              <a:gd name="connsiteX11" fmla="*/ 6077302 w 12114253"/>
              <a:gd name="connsiteY11" fmla="*/ 5908409 h 6330524"/>
              <a:gd name="connsiteX12" fmla="*/ 9098386 w 12114253"/>
              <a:gd name="connsiteY12" fmla="*/ 5911624 h 6330524"/>
              <a:gd name="connsiteX13" fmla="*/ 10007288 w 12114253"/>
              <a:gd name="connsiteY13" fmla="*/ 5914499 h 6330524"/>
              <a:gd name="connsiteX14" fmla="*/ 10927227 w 12114253"/>
              <a:gd name="connsiteY14" fmla="*/ 5922366 h 6330524"/>
              <a:gd name="connsiteX15" fmla="*/ 12085310 w 12114253"/>
              <a:gd name="connsiteY15" fmla="*/ 5921320 h 6330524"/>
              <a:gd name="connsiteX16" fmla="*/ 12063456 w 12114253"/>
              <a:gd name="connsiteY16" fmla="*/ 2621674 h 6330524"/>
              <a:gd name="connsiteX17" fmla="*/ 12054104 w 12114253"/>
              <a:gd name="connsiteY17" fmla="*/ 176313 h 6330524"/>
              <a:gd name="connsiteX18" fmla="*/ 11289537 w 12114253"/>
              <a:gd name="connsiteY18" fmla="*/ 107615 h 6330524"/>
              <a:gd name="connsiteX19" fmla="*/ 10259313 w 12114253"/>
              <a:gd name="connsiteY19" fmla="*/ 101059 h 6330524"/>
              <a:gd name="connsiteX20" fmla="*/ 7599878 w 12114253"/>
              <a:gd name="connsiteY20" fmla="*/ 75910 h 6330524"/>
              <a:gd name="connsiteX21" fmla="*/ 1892744 w 12114253"/>
              <a:gd name="connsiteY21" fmla="*/ 0 h 6330524"/>
              <a:gd name="connsiteX0" fmla="*/ 1892744 w 12114255"/>
              <a:gd name="connsiteY0" fmla="*/ 0 h 6330524"/>
              <a:gd name="connsiteX1" fmla="*/ 304663 w 12114255"/>
              <a:gd name="connsiteY1" fmla="*/ 10761 h 6330524"/>
              <a:gd name="connsiteX2" fmla="*/ 0 w 12114255"/>
              <a:gd name="connsiteY2" fmla="*/ 47942 h 6330524"/>
              <a:gd name="connsiteX3" fmla="*/ 0 w 12114255"/>
              <a:gd name="connsiteY3" fmla="*/ 909146 h 6330524"/>
              <a:gd name="connsiteX4" fmla="*/ 4597 w 12114255"/>
              <a:gd name="connsiteY4" fmla="*/ 909146 h 6330524"/>
              <a:gd name="connsiteX5" fmla="*/ 88972 w 12114255"/>
              <a:gd name="connsiteY5" fmla="*/ 3523848 h 6330524"/>
              <a:gd name="connsiteX6" fmla="*/ 148480 w 12114255"/>
              <a:gd name="connsiteY6" fmla="*/ 5930841 h 6330524"/>
              <a:gd name="connsiteX7" fmla="*/ 2638911 w 12114255"/>
              <a:gd name="connsiteY7" fmla="*/ 5933377 h 6330524"/>
              <a:gd name="connsiteX8" fmla="*/ 4308929 w 12114255"/>
              <a:gd name="connsiteY8" fmla="*/ 5926717 h 6330524"/>
              <a:gd name="connsiteX9" fmla="*/ 5045206 w 12114255"/>
              <a:gd name="connsiteY9" fmla="*/ 5927859 h 6330524"/>
              <a:gd name="connsiteX10" fmla="*/ 5731339 w 12114255"/>
              <a:gd name="connsiteY10" fmla="*/ 6330524 h 6330524"/>
              <a:gd name="connsiteX11" fmla="*/ 6077302 w 12114255"/>
              <a:gd name="connsiteY11" fmla="*/ 5908409 h 6330524"/>
              <a:gd name="connsiteX12" fmla="*/ 9098386 w 12114255"/>
              <a:gd name="connsiteY12" fmla="*/ 5911624 h 6330524"/>
              <a:gd name="connsiteX13" fmla="*/ 10007288 w 12114255"/>
              <a:gd name="connsiteY13" fmla="*/ 5914499 h 6330524"/>
              <a:gd name="connsiteX14" fmla="*/ 10927227 w 12114255"/>
              <a:gd name="connsiteY14" fmla="*/ 5922366 h 6330524"/>
              <a:gd name="connsiteX15" fmla="*/ 12085310 w 12114255"/>
              <a:gd name="connsiteY15" fmla="*/ 5921320 h 6330524"/>
              <a:gd name="connsiteX16" fmla="*/ 12063456 w 12114255"/>
              <a:gd name="connsiteY16" fmla="*/ 2621674 h 6330524"/>
              <a:gd name="connsiteX17" fmla="*/ 12054104 w 12114255"/>
              <a:gd name="connsiteY17" fmla="*/ 176313 h 6330524"/>
              <a:gd name="connsiteX18" fmla="*/ 11289537 w 12114255"/>
              <a:gd name="connsiteY18" fmla="*/ 107615 h 6330524"/>
              <a:gd name="connsiteX19" fmla="*/ 10259313 w 12114255"/>
              <a:gd name="connsiteY19" fmla="*/ 101059 h 6330524"/>
              <a:gd name="connsiteX20" fmla="*/ 7599878 w 12114255"/>
              <a:gd name="connsiteY20" fmla="*/ 75910 h 6330524"/>
              <a:gd name="connsiteX21" fmla="*/ 1892744 w 12114255"/>
              <a:gd name="connsiteY21" fmla="*/ 0 h 6330524"/>
              <a:gd name="connsiteX0" fmla="*/ 1892744 w 12114253"/>
              <a:gd name="connsiteY0" fmla="*/ 0 h 6330524"/>
              <a:gd name="connsiteX1" fmla="*/ 304663 w 12114253"/>
              <a:gd name="connsiteY1" fmla="*/ 10761 h 6330524"/>
              <a:gd name="connsiteX2" fmla="*/ 0 w 12114253"/>
              <a:gd name="connsiteY2" fmla="*/ 47942 h 6330524"/>
              <a:gd name="connsiteX3" fmla="*/ 0 w 12114253"/>
              <a:gd name="connsiteY3" fmla="*/ 909146 h 6330524"/>
              <a:gd name="connsiteX4" fmla="*/ 4597 w 12114253"/>
              <a:gd name="connsiteY4" fmla="*/ 909146 h 6330524"/>
              <a:gd name="connsiteX5" fmla="*/ 88972 w 12114253"/>
              <a:gd name="connsiteY5" fmla="*/ 3523848 h 6330524"/>
              <a:gd name="connsiteX6" fmla="*/ 148480 w 12114253"/>
              <a:gd name="connsiteY6" fmla="*/ 5930841 h 6330524"/>
              <a:gd name="connsiteX7" fmla="*/ 2638911 w 12114253"/>
              <a:gd name="connsiteY7" fmla="*/ 5933377 h 6330524"/>
              <a:gd name="connsiteX8" fmla="*/ 4308929 w 12114253"/>
              <a:gd name="connsiteY8" fmla="*/ 5926717 h 6330524"/>
              <a:gd name="connsiteX9" fmla="*/ 5141474 w 12114253"/>
              <a:gd name="connsiteY9" fmla="*/ 5927859 h 6330524"/>
              <a:gd name="connsiteX10" fmla="*/ 5731339 w 12114253"/>
              <a:gd name="connsiteY10" fmla="*/ 6330524 h 6330524"/>
              <a:gd name="connsiteX11" fmla="*/ 6077302 w 12114253"/>
              <a:gd name="connsiteY11" fmla="*/ 5908409 h 6330524"/>
              <a:gd name="connsiteX12" fmla="*/ 9098386 w 12114253"/>
              <a:gd name="connsiteY12" fmla="*/ 5911624 h 6330524"/>
              <a:gd name="connsiteX13" fmla="*/ 10007288 w 12114253"/>
              <a:gd name="connsiteY13" fmla="*/ 5914499 h 6330524"/>
              <a:gd name="connsiteX14" fmla="*/ 10927227 w 12114253"/>
              <a:gd name="connsiteY14" fmla="*/ 5922366 h 6330524"/>
              <a:gd name="connsiteX15" fmla="*/ 12085310 w 12114253"/>
              <a:gd name="connsiteY15" fmla="*/ 5921320 h 6330524"/>
              <a:gd name="connsiteX16" fmla="*/ 12063456 w 12114253"/>
              <a:gd name="connsiteY16" fmla="*/ 2621674 h 6330524"/>
              <a:gd name="connsiteX17" fmla="*/ 12054104 w 12114253"/>
              <a:gd name="connsiteY17" fmla="*/ 176313 h 6330524"/>
              <a:gd name="connsiteX18" fmla="*/ 11289537 w 12114253"/>
              <a:gd name="connsiteY18" fmla="*/ 107615 h 6330524"/>
              <a:gd name="connsiteX19" fmla="*/ 10259313 w 12114253"/>
              <a:gd name="connsiteY19" fmla="*/ 101059 h 6330524"/>
              <a:gd name="connsiteX20" fmla="*/ 7599878 w 12114253"/>
              <a:gd name="connsiteY20" fmla="*/ 75910 h 6330524"/>
              <a:gd name="connsiteX21" fmla="*/ 1892744 w 12114253"/>
              <a:gd name="connsiteY21" fmla="*/ 0 h 6330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114253" h="6330524">
                <a:moveTo>
                  <a:pt x="1892744" y="0"/>
                </a:moveTo>
                <a:lnTo>
                  <a:pt x="304663" y="10761"/>
                </a:lnTo>
                <a:cubicBezTo>
                  <a:pt x="185441" y="17394"/>
                  <a:pt x="30881" y="990"/>
                  <a:pt x="0" y="47942"/>
                </a:cubicBezTo>
                <a:lnTo>
                  <a:pt x="0" y="909146"/>
                </a:lnTo>
                <a:lnTo>
                  <a:pt x="4597" y="909146"/>
                </a:lnTo>
                <a:cubicBezTo>
                  <a:pt x="19426" y="1344930"/>
                  <a:pt x="64992" y="2686899"/>
                  <a:pt x="88972" y="3523848"/>
                </a:cubicBezTo>
                <a:cubicBezTo>
                  <a:pt x="105117" y="5631637"/>
                  <a:pt x="7283" y="5958421"/>
                  <a:pt x="148480" y="5930841"/>
                </a:cubicBezTo>
                <a:cubicBezTo>
                  <a:pt x="2322134" y="5992566"/>
                  <a:pt x="1024310" y="5964337"/>
                  <a:pt x="2638911" y="5933377"/>
                </a:cubicBezTo>
                <a:lnTo>
                  <a:pt x="4308929" y="5926717"/>
                </a:lnTo>
                <a:lnTo>
                  <a:pt x="5141474" y="5927859"/>
                </a:lnTo>
                <a:cubicBezTo>
                  <a:pt x="5411683" y="6063768"/>
                  <a:pt x="5467941" y="6180744"/>
                  <a:pt x="5731339" y="6330524"/>
                </a:cubicBezTo>
                <a:cubicBezTo>
                  <a:pt x="5865023" y="6228648"/>
                  <a:pt x="5951796" y="6037993"/>
                  <a:pt x="6077302" y="5908409"/>
                </a:cubicBezTo>
                <a:cubicBezTo>
                  <a:pt x="6164291" y="5905669"/>
                  <a:pt x="8737174" y="5918539"/>
                  <a:pt x="9098386" y="5911624"/>
                </a:cubicBezTo>
                <a:lnTo>
                  <a:pt x="10007288" y="5914499"/>
                </a:lnTo>
                <a:lnTo>
                  <a:pt x="10927227" y="5922366"/>
                </a:lnTo>
                <a:cubicBezTo>
                  <a:pt x="11284890" y="5912702"/>
                  <a:pt x="12058379" y="5965073"/>
                  <a:pt x="12085310" y="5921320"/>
                </a:cubicBezTo>
                <a:cubicBezTo>
                  <a:pt x="12123753" y="5715800"/>
                  <a:pt x="12050112" y="4406975"/>
                  <a:pt x="12063456" y="2621674"/>
                </a:cubicBezTo>
                <a:cubicBezTo>
                  <a:pt x="12111817" y="1540406"/>
                  <a:pt x="12152090" y="603637"/>
                  <a:pt x="12054104" y="176313"/>
                </a:cubicBezTo>
                <a:cubicBezTo>
                  <a:pt x="12017409" y="16283"/>
                  <a:pt x="11434852" y="125235"/>
                  <a:pt x="11289537" y="107615"/>
                </a:cubicBezTo>
                <a:cubicBezTo>
                  <a:pt x="11144222" y="89995"/>
                  <a:pt x="10459365" y="116978"/>
                  <a:pt x="10259313" y="101059"/>
                </a:cubicBezTo>
                <a:lnTo>
                  <a:pt x="7599878" y="75910"/>
                </a:lnTo>
                <a:lnTo>
                  <a:pt x="1892744" y="0"/>
                </a:ln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690421"/>
      </p:ext>
    </p:extLst>
  </p:cSld>
  <p:clrMapOvr>
    <a:masterClrMapping/>
  </p:clrMapOvr>
</p:sld>
</file>

<file path=ppt/theme/theme1.xml><?xml version="1.0" encoding="utf-8"?>
<a:theme xmlns:a="http://schemas.openxmlformats.org/drawingml/2006/main" name="ChitchatVTI">
  <a:themeElements>
    <a:clrScheme name="AnalogousFromRegularSeedRightStep">
      <a:dk1>
        <a:srgbClr val="000000"/>
      </a:dk1>
      <a:lt1>
        <a:srgbClr val="FFFFFF"/>
      </a:lt1>
      <a:dk2>
        <a:srgbClr val="223A3D"/>
      </a:dk2>
      <a:lt2>
        <a:srgbClr val="E2E8E8"/>
      </a:lt2>
      <a:accent1>
        <a:srgbClr val="E73429"/>
      </a:accent1>
      <a:accent2>
        <a:srgbClr val="D57117"/>
      </a:accent2>
      <a:accent3>
        <a:srgbClr val="B4A420"/>
      </a:accent3>
      <a:accent4>
        <a:srgbClr val="80B113"/>
      </a:accent4>
      <a:accent5>
        <a:srgbClr val="4AB821"/>
      </a:accent5>
      <a:accent6>
        <a:srgbClr val="14BC2C"/>
      </a:accent6>
      <a:hlink>
        <a:srgbClr val="329096"/>
      </a:hlink>
      <a:folHlink>
        <a:srgbClr val="7F7F7F"/>
      </a:folHlink>
    </a:clrScheme>
    <a:fontScheme name="The Hand">
      <a:majorFont>
        <a:latin typeface="The Serif Hand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itchatVTI" id="{08BB1610-1071-4750-BA6F-EA15E875FFCD}" vid="{D7BDF053-2181-45AE-9365-FFAA906CB43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76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Avenir Next LT Pro Demi</vt:lpstr>
      <vt:lpstr>The Hand</vt:lpstr>
      <vt:lpstr>The Serif Hand</vt:lpstr>
      <vt:lpstr>Wingdings</vt:lpstr>
      <vt:lpstr>ChitchatVTI</vt:lpstr>
      <vt:lpstr>WoRK – LIFE Balance</vt:lpstr>
      <vt:lpstr>At Work</vt:lpstr>
      <vt:lpstr>At home</vt:lpstr>
    </vt:vector>
  </TitlesOfParts>
  <Company>Haywood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 – LIFE Balance</dc:title>
  <dc:creator>Susannah High</dc:creator>
  <cp:lastModifiedBy>Susannah High</cp:lastModifiedBy>
  <cp:revision>1</cp:revision>
  <dcterms:created xsi:type="dcterms:W3CDTF">2023-11-14T13:44:27Z</dcterms:created>
  <dcterms:modified xsi:type="dcterms:W3CDTF">2023-11-14T14:12:19Z</dcterms:modified>
</cp:coreProperties>
</file>