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58" r:id="rId6"/>
    <p:sldId id="259" r:id="rId7"/>
    <p:sldId id="260" r:id="rId8"/>
    <p:sldId id="261" r:id="rId9"/>
    <p:sldId id="257" r:id="rId10"/>
    <p:sldId id="263" r:id="rId11"/>
    <p:sldId id="262"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4544" autoAdjust="0"/>
  </p:normalViewPr>
  <p:slideViewPr>
    <p:cSldViewPr snapToGrid="0">
      <p:cViewPr varScale="1">
        <p:scale>
          <a:sx n="70" d="100"/>
          <a:sy n="70" d="100"/>
        </p:scale>
        <p:origin x="112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9423B-DAF2-469F-B756-D982D4513E0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107F2D-A25C-47F0-9CA5-372AF5EC5ECA}">
      <dgm:prSet/>
      <dgm:spPr/>
      <dgm:t>
        <a:bodyPr/>
        <a:lstStyle/>
        <a:p>
          <a:pPr>
            <a:defRPr cap="all"/>
          </a:pPr>
          <a:r>
            <a:rPr lang="en-US"/>
            <a:t>Breathe Deeply, Think Clearly</a:t>
          </a:r>
        </a:p>
      </dgm:t>
    </dgm:pt>
    <dgm:pt modelId="{FF37FC9A-BCCC-4565-B3B4-1886B9D2FADD}" type="parTrans" cxnId="{FF68C7A0-16D0-4C04-8ED5-68C7FAB7E7A3}">
      <dgm:prSet/>
      <dgm:spPr/>
      <dgm:t>
        <a:bodyPr/>
        <a:lstStyle/>
        <a:p>
          <a:endParaRPr lang="en-US"/>
        </a:p>
      </dgm:t>
    </dgm:pt>
    <dgm:pt modelId="{0764943F-E00B-463D-BEFF-D9F4AA7F237D}" type="sibTrans" cxnId="{FF68C7A0-16D0-4C04-8ED5-68C7FAB7E7A3}">
      <dgm:prSet/>
      <dgm:spPr/>
      <dgm:t>
        <a:bodyPr/>
        <a:lstStyle/>
        <a:p>
          <a:endParaRPr lang="en-US"/>
        </a:p>
      </dgm:t>
    </dgm:pt>
    <dgm:pt modelId="{5577FB7F-F632-4B7D-8FBA-E6683308CFC6}">
      <dgm:prSet/>
      <dgm:spPr/>
      <dgm:t>
        <a:bodyPr/>
        <a:lstStyle/>
        <a:p>
          <a:pPr>
            <a:defRPr cap="all"/>
          </a:pPr>
          <a:r>
            <a:rPr lang="en-US"/>
            <a:t>Try to Focus on each step individually</a:t>
          </a:r>
        </a:p>
      </dgm:t>
    </dgm:pt>
    <dgm:pt modelId="{B7DD1F46-3D28-4EAB-AA72-689D7C993627}" type="parTrans" cxnId="{0AF28A72-684B-4E7C-B6DB-3D57767AC83D}">
      <dgm:prSet/>
      <dgm:spPr/>
      <dgm:t>
        <a:bodyPr/>
        <a:lstStyle/>
        <a:p>
          <a:endParaRPr lang="en-US"/>
        </a:p>
      </dgm:t>
    </dgm:pt>
    <dgm:pt modelId="{9D179A6B-23FB-4563-A793-C42A4F98C6B7}" type="sibTrans" cxnId="{0AF28A72-684B-4E7C-B6DB-3D57767AC83D}">
      <dgm:prSet/>
      <dgm:spPr/>
      <dgm:t>
        <a:bodyPr/>
        <a:lstStyle/>
        <a:p>
          <a:endParaRPr lang="en-US"/>
        </a:p>
      </dgm:t>
    </dgm:pt>
    <dgm:pt modelId="{AD9742C4-521C-4A17-8F59-6A9FC02FE53A}">
      <dgm:prSet/>
      <dgm:spPr/>
      <dgm:t>
        <a:bodyPr/>
        <a:lstStyle/>
        <a:p>
          <a:pPr>
            <a:defRPr cap="all"/>
          </a:pPr>
          <a:r>
            <a:rPr lang="en-US"/>
            <a:t>Get the right help on the way</a:t>
          </a:r>
        </a:p>
      </dgm:t>
    </dgm:pt>
    <dgm:pt modelId="{BCAA3913-038D-4890-B058-EF4B5F0F247E}" type="parTrans" cxnId="{6B4F687E-EA24-45BA-A3B5-2CEF2AC4D9E8}">
      <dgm:prSet/>
      <dgm:spPr/>
      <dgm:t>
        <a:bodyPr/>
        <a:lstStyle/>
        <a:p>
          <a:endParaRPr lang="en-US"/>
        </a:p>
      </dgm:t>
    </dgm:pt>
    <dgm:pt modelId="{DC5001F7-1BF4-422E-A20D-E2BD021FBB2E}" type="sibTrans" cxnId="{6B4F687E-EA24-45BA-A3B5-2CEF2AC4D9E8}">
      <dgm:prSet/>
      <dgm:spPr/>
      <dgm:t>
        <a:bodyPr/>
        <a:lstStyle/>
        <a:p>
          <a:endParaRPr lang="en-US"/>
        </a:p>
      </dgm:t>
    </dgm:pt>
    <dgm:pt modelId="{3EACF3F5-6A19-43DD-83CF-2A2DCB0E35D4}">
      <dgm:prSet/>
      <dgm:spPr/>
      <dgm:t>
        <a:bodyPr/>
        <a:lstStyle/>
        <a:p>
          <a:pPr>
            <a:defRPr cap="all"/>
          </a:pPr>
          <a:r>
            <a:rPr lang="en-US"/>
            <a:t>Security Number: (828)-734-5410</a:t>
          </a:r>
        </a:p>
      </dgm:t>
    </dgm:pt>
    <dgm:pt modelId="{474243E5-9183-4756-A594-48C161F23C0F}" type="parTrans" cxnId="{4C3EE823-129D-4592-9C2A-74DE5EE77432}">
      <dgm:prSet/>
      <dgm:spPr/>
      <dgm:t>
        <a:bodyPr/>
        <a:lstStyle/>
        <a:p>
          <a:endParaRPr lang="en-US"/>
        </a:p>
      </dgm:t>
    </dgm:pt>
    <dgm:pt modelId="{3C44C764-A66F-4ED2-83A1-21471F36BD11}" type="sibTrans" cxnId="{4C3EE823-129D-4592-9C2A-74DE5EE77432}">
      <dgm:prSet/>
      <dgm:spPr/>
      <dgm:t>
        <a:bodyPr/>
        <a:lstStyle/>
        <a:p>
          <a:endParaRPr lang="en-US"/>
        </a:p>
      </dgm:t>
    </dgm:pt>
    <dgm:pt modelId="{7EF38AA1-AF69-4072-88A8-8078BEFD52F5}" type="pres">
      <dgm:prSet presAssocID="{8D29423B-DAF2-469F-B756-D982D4513E0C}" presName="root" presStyleCnt="0">
        <dgm:presLayoutVars>
          <dgm:dir/>
          <dgm:resizeHandles val="exact"/>
        </dgm:presLayoutVars>
      </dgm:prSet>
      <dgm:spPr/>
    </dgm:pt>
    <dgm:pt modelId="{D5E69680-1B68-46D0-A29B-34E53614AA6E}" type="pres">
      <dgm:prSet presAssocID="{A2107F2D-A25C-47F0-9CA5-372AF5EC5ECA}" presName="compNode" presStyleCnt="0"/>
      <dgm:spPr/>
    </dgm:pt>
    <dgm:pt modelId="{7B678515-2A39-4E4D-A538-A83126171E8B}" type="pres">
      <dgm:prSet presAssocID="{A2107F2D-A25C-47F0-9CA5-372AF5EC5ECA}" presName="iconBgRect" presStyleLbl="bgShp" presStyleIdx="0" presStyleCnt="4"/>
      <dgm:spPr/>
    </dgm:pt>
    <dgm:pt modelId="{4FD34AAB-6EEA-4106-8C6F-109FCC21A1A1}" type="pres">
      <dgm:prSet presAssocID="{A2107F2D-A25C-47F0-9CA5-372AF5EC5E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ACCC6F0B-C15C-46C0-8A1A-51C219B84FF5}" type="pres">
      <dgm:prSet presAssocID="{A2107F2D-A25C-47F0-9CA5-372AF5EC5ECA}" presName="spaceRect" presStyleCnt="0"/>
      <dgm:spPr/>
    </dgm:pt>
    <dgm:pt modelId="{91C086C8-A336-4435-949B-9A8C74034968}" type="pres">
      <dgm:prSet presAssocID="{A2107F2D-A25C-47F0-9CA5-372AF5EC5ECA}" presName="textRect" presStyleLbl="revTx" presStyleIdx="0" presStyleCnt="4">
        <dgm:presLayoutVars>
          <dgm:chMax val="1"/>
          <dgm:chPref val="1"/>
        </dgm:presLayoutVars>
      </dgm:prSet>
      <dgm:spPr/>
    </dgm:pt>
    <dgm:pt modelId="{C600E0A9-0195-4A7D-8F1C-CE5AD0994160}" type="pres">
      <dgm:prSet presAssocID="{0764943F-E00B-463D-BEFF-D9F4AA7F237D}" presName="sibTrans" presStyleCnt="0"/>
      <dgm:spPr/>
    </dgm:pt>
    <dgm:pt modelId="{926FE59B-D09D-4BEE-BC62-E92B8EAB448E}" type="pres">
      <dgm:prSet presAssocID="{5577FB7F-F632-4B7D-8FBA-E6683308CFC6}" presName="compNode" presStyleCnt="0"/>
      <dgm:spPr/>
    </dgm:pt>
    <dgm:pt modelId="{0DEA9A3C-6B36-489F-B225-B897EC37E03F}" type="pres">
      <dgm:prSet presAssocID="{5577FB7F-F632-4B7D-8FBA-E6683308CFC6}" presName="iconBgRect" presStyleLbl="bgShp" presStyleIdx="1" presStyleCnt="4"/>
      <dgm:spPr/>
    </dgm:pt>
    <dgm:pt modelId="{14C8605E-C9E3-4F54-B7C3-1591254EE03B}" type="pres">
      <dgm:prSet presAssocID="{5577FB7F-F632-4B7D-8FBA-E6683308CF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3B573297-7E69-4129-B21F-6D48D6754FA2}" type="pres">
      <dgm:prSet presAssocID="{5577FB7F-F632-4B7D-8FBA-E6683308CFC6}" presName="spaceRect" presStyleCnt="0"/>
      <dgm:spPr/>
    </dgm:pt>
    <dgm:pt modelId="{BE9D0282-261D-4163-BE88-0792F0B5D0FA}" type="pres">
      <dgm:prSet presAssocID="{5577FB7F-F632-4B7D-8FBA-E6683308CFC6}" presName="textRect" presStyleLbl="revTx" presStyleIdx="1" presStyleCnt="4">
        <dgm:presLayoutVars>
          <dgm:chMax val="1"/>
          <dgm:chPref val="1"/>
        </dgm:presLayoutVars>
      </dgm:prSet>
      <dgm:spPr/>
    </dgm:pt>
    <dgm:pt modelId="{ADC099E3-9A4C-4EEF-886B-3EBA483228E9}" type="pres">
      <dgm:prSet presAssocID="{9D179A6B-23FB-4563-A793-C42A4F98C6B7}" presName="sibTrans" presStyleCnt="0"/>
      <dgm:spPr/>
    </dgm:pt>
    <dgm:pt modelId="{E3278390-1F93-46D6-A449-6AEA47224D3A}" type="pres">
      <dgm:prSet presAssocID="{AD9742C4-521C-4A17-8F59-6A9FC02FE53A}" presName="compNode" presStyleCnt="0"/>
      <dgm:spPr/>
    </dgm:pt>
    <dgm:pt modelId="{6728D1C9-D689-4454-BDE1-45424A51218B}" type="pres">
      <dgm:prSet presAssocID="{AD9742C4-521C-4A17-8F59-6A9FC02FE53A}" presName="iconBgRect" presStyleLbl="bgShp" presStyleIdx="2" presStyleCnt="4"/>
      <dgm:spPr/>
    </dgm:pt>
    <dgm:pt modelId="{CED0DC60-1724-4515-B752-BF2BEFD998AC}" type="pres">
      <dgm:prSet presAssocID="{AD9742C4-521C-4A17-8F59-6A9FC02FE53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s"/>
        </a:ext>
      </dgm:extLst>
    </dgm:pt>
    <dgm:pt modelId="{9CB72596-0692-4246-B96A-BDBE098324BC}" type="pres">
      <dgm:prSet presAssocID="{AD9742C4-521C-4A17-8F59-6A9FC02FE53A}" presName="spaceRect" presStyleCnt="0"/>
      <dgm:spPr/>
    </dgm:pt>
    <dgm:pt modelId="{5FC559FA-6522-4DC6-835D-D2A1E995DA7A}" type="pres">
      <dgm:prSet presAssocID="{AD9742C4-521C-4A17-8F59-6A9FC02FE53A}" presName="textRect" presStyleLbl="revTx" presStyleIdx="2" presStyleCnt="4">
        <dgm:presLayoutVars>
          <dgm:chMax val="1"/>
          <dgm:chPref val="1"/>
        </dgm:presLayoutVars>
      </dgm:prSet>
      <dgm:spPr/>
    </dgm:pt>
    <dgm:pt modelId="{A8AE4B25-0C7B-4C0D-9C0D-B49D6A3F63B3}" type="pres">
      <dgm:prSet presAssocID="{DC5001F7-1BF4-422E-A20D-E2BD021FBB2E}" presName="sibTrans" presStyleCnt="0"/>
      <dgm:spPr/>
    </dgm:pt>
    <dgm:pt modelId="{86A87BAD-0F24-4593-86EC-16B34F22963C}" type="pres">
      <dgm:prSet presAssocID="{3EACF3F5-6A19-43DD-83CF-2A2DCB0E35D4}" presName="compNode" presStyleCnt="0"/>
      <dgm:spPr/>
    </dgm:pt>
    <dgm:pt modelId="{67E99CE1-E161-4F10-9DF3-51F81EADBC3F}" type="pres">
      <dgm:prSet presAssocID="{3EACF3F5-6A19-43DD-83CF-2A2DCB0E35D4}" presName="iconBgRect" presStyleLbl="bgShp" presStyleIdx="3" presStyleCnt="4"/>
      <dgm:spPr/>
    </dgm:pt>
    <dgm:pt modelId="{F277B483-8478-473F-9AB8-ECCF86A66CEA}" type="pres">
      <dgm:prSet presAssocID="{3EACF3F5-6A19-43DD-83CF-2A2DCB0E35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fighter"/>
        </a:ext>
      </dgm:extLst>
    </dgm:pt>
    <dgm:pt modelId="{C1668380-3E3C-4BD0-B7AE-333AAD51D111}" type="pres">
      <dgm:prSet presAssocID="{3EACF3F5-6A19-43DD-83CF-2A2DCB0E35D4}" presName="spaceRect" presStyleCnt="0"/>
      <dgm:spPr/>
    </dgm:pt>
    <dgm:pt modelId="{564C079D-051F-43DE-A2A0-C128D9828E2F}" type="pres">
      <dgm:prSet presAssocID="{3EACF3F5-6A19-43DD-83CF-2A2DCB0E35D4}" presName="textRect" presStyleLbl="revTx" presStyleIdx="3" presStyleCnt="4">
        <dgm:presLayoutVars>
          <dgm:chMax val="1"/>
          <dgm:chPref val="1"/>
        </dgm:presLayoutVars>
      </dgm:prSet>
      <dgm:spPr/>
    </dgm:pt>
  </dgm:ptLst>
  <dgm:cxnLst>
    <dgm:cxn modelId="{4C3EE823-129D-4592-9C2A-74DE5EE77432}" srcId="{8D29423B-DAF2-469F-B756-D982D4513E0C}" destId="{3EACF3F5-6A19-43DD-83CF-2A2DCB0E35D4}" srcOrd="3" destOrd="0" parTransId="{474243E5-9183-4756-A594-48C161F23C0F}" sibTransId="{3C44C764-A66F-4ED2-83A1-21471F36BD11}"/>
    <dgm:cxn modelId="{C4AAC535-B3F6-479B-B388-34B34D7D38B9}" type="presOf" srcId="{AD9742C4-521C-4A17-8F59-6A9FC02FE53A}" destId="{5FC559FA-6522-4DC6-835D-D2A1E995DA7A}" srcOrd="0" destOrd="0" presId="urn:microsoft.com/office/officeart/2018/5/layout/IconCircleLabelList"/>
    <dgm:cxn modelId="{E5627950-5D05-4F26-A1B6-E3BAE3ECC7F8}" type="presOf" srcId="{5577FB7F-F632-4B7D-8FBA-E6683308CFC6}" destId="{BE9D0282-261D-4163-BE88-0792F0B5D0FA}" srcOrd="0" destOrd="0" presId="urn:microsoft.com/office/officeart/2018/5/layout/IconCircleLabelList"/>
    <dgm:cxn modelId="{0AF28A72-684B-4E7C-B6DB-3D57767AC83D}" srcId="{8D29423B-DAF2-469F-B756-D982D4513E0C}" destId="{5577FB7F-F632-4B7D-8FBA-E6683308CFC6}" srcOrd="1" destOrd="0" parTransId="{B7DD1F46-3D28-4EAB-AA72-689D7C993627}" sibTransId="{9D179A6B-23FB-4563-A793-C42A4F98C6B7}"/>
    <dgm:cxn modelId="{6B4F687E-EA24-45BA-A3B5-2CEF2AC4D9E8}" srcId="{8D29423B-DAF2-469F-B756-D982D4513E0C}" destId="{AD9742C4-521C-4A17-8F59-6A9FC02FE53A}" srcOrd="2" destOrd="0" parTransId="{BCAA3913-038D-4890-B058-EF4B5F0F247E}" sibTransId="{DC5001F7-1BF4-422E-A20D-E2BD021FBB2E}"/>
    <dgm:cxn modelId="{DDD56099-C335-4C42-832B-AC91C492B59E}" type="presOf" srcId="{8D29423B-DAF2-469F-B756-D982D4513E0C}" destId="{7EF38AA1-AF69-4072-88A8-8078BEFD52F5}" srcOrd="0" destOrd="0" presId="urn:microsoft.com/office/officeart/2018/5/layout/IconCircleLabelList"/>
    <dgm:cxn modelId="{FF68C7A0-16D0-4C04-8ED5-68C7FAB7E7A3}" srcId="{8D29423B-DAF2-469F-B756-D982D4513E0C}" destId="{A2107F2D-A25C-47F0-9CA5-372AF5EC5ECA}" srcOrd="0" destOrd="0" parTransId="{FF37FC9A-BCCC-4565-B3B4-1886B9D2FADD}" sibTransId="{0764943F-E00B-463D-BEFF-D9F4AA7F237D}"/>
    <dgm:cxn modelId="{247C96D1-6F7A-4881-B18C-5E6044F577C6}" type="presOf" srcId="{3EACF3F5-6A19-43DD-83CF-2A2DCB0E35D4}" destId="{564C079D-051F-43DE-A2A0-C128D9828E2F}" srcOrd="0" destOrd="0" presId="urn:microsoft.com/office/officeart/2018/5/layout/IconCircleLabelList"/>
    <dgm:cxn modelId="{7D3481EA-B04E-4244-8D79-289DB69FA2A6}" type="presOf" srcId="{A2107F2D-A25C-47F0-9CA5-372AF5EC5ECA}" destId="{91C086C8-A336-4435-949B-9A8C74034968}" srcOrd="0" destOrd="0" presId="urn:microsoft.com/office/officeart/2018/5/layout/IconCircleLabelList"/>
    <dgm:cxn modelId="{B8B7EC53-BD88-4736-891F-F98D9784F2AD}" type="presParOf" srcId="{7EF38AA1-AF69-4072-88A8-8078BEFD52F5}" destId="{D5E69680-1B68-46D0-A29B-34E53614AA6E}" srcOrd="0" destOrd="0" presId="urn:microsoft.com/office/officeart/2018/5/layout/IconCircleLabelList"/>
    <dgm:cxn modelId="{D20DD0D7-1C13-4EFE-A972-0BEB9B24B109}" type="presParOf" srcId="{D5E69680-1B68-46D0-A29B-34E53614AA6E}" destId="{7B678515-2A39-4E4D-A538-A83126171E8B}" srcOrd="0" destOrd="0" presId="urn:microsoft.com/office/officeart/2018/5/layout/IconCircleLabelList"/>
    <dgm:cxn modelId="{EFA710D4-EC03-4170-AFF0-43EA577558EF}" type="presParOf" srcId="{D5E69680-1B68-46D0-A29B-34E53614AA6E}" destId="{4FD34AAB-6EEA-4106-8C6F-109FCC21A1A1}" srcOrd="1" destOrd="0" presId="urn:microsoft.com/office/officeart/2018/5/layout/IconCircleLabelList"/>
    <dgm:cxn modelId="{CC03C420-7D50-4A3C-9AC2-336F0611D6E8}" type="presParOf" srcId="{D5E69680-1B68-46D0-A29B-34E53614AA6E}" destId="{ACCC6F0B-C15C-46C0-8A1A-51C219B84FF5}" srcOrd="2" destOrd="0" presId="urn:microsoft.com/office/officeart/2018/5/layout/IconCircleLabelList"/>
    <dgm:cxn modelId="{7AB63454-965E-44B6-ADBA-1E94A7279B36}" type="presParOf" srcId="{D5E69680-1B68-46D0-A29B-34E53614AA6E}" destId="{91C086C8-A336-4435-949B-9A8C74034968}" srcOrd="3" destOrd="0" presId="urn:microsoft.com/office/officeart/2018/5/layout/IconCircleLabelList"/>
    <dgm:cxn modelId="{4898F270-7EDD-4756-8D34-14BC3F16033A}" type="presParOf" srcId="{7EF38AA1-AF69-4072-88A8-8078BEFD52F5}" destId="{C600E0A9-0195-4A7D-8F1C-CE5AD0994160}" srcOrd="1" destOrd="0" presId="urn:microsoft.com/office/officeart/2018/5/layout/IconCircleLabelList"/>
    <dgm:cxn modelId="{AF4ABCE3-1B1C-43D0-A4C8-1B74AEBE34F2}" type="presParOf" srcId="{7EF38AA1-AF69-4072-88A8-8078BEFD52F5}" destId="{926FE59B-D09D-4BEE-BC62-E92B8EAB448E}" srcOrd="2" destOrd="0" presId="urn:microsoft.com/office/officeart/2018/5/layout/IconCircleLabelList"/>
    <dgm:cxn modelId="{A2281041-81FE-49A9-B4FF-8A7A3D2012B7}" type="presParOf" srcId="{926FE59B-D09D-4BEE-BC62-E92B8EAB448E}" destId="{0DEA9A3C-6B36-489F-B225-B897EC37E03F}" srcOrd="0" destOrd="0" presId="urn:microsoft.com/office/officeart/2018/5/layout/IconCircleLabelList"/>
    <dgm:cxn modelId="{CE7602DF-1557-4C08-A8BA-FE33EE1A3236}" type="presParOf" srcId="{926FE59B-D09D-4BEE-BC62-E92B8EAB448E}" destId="{14C8605E-C9E3-4F54-B7C3-1591254EE03B}" srcOrd="1" destOrd="0" presId="urn:microsoft.com/office/officeart/2018/5/layout/IconCircleLabelList"/>
    <dgm:cxn modelId="{77239C69-C874-40E1-A339-2D0FCDBD186F}" type="presParOf" srcId="{926FE59B-D09D-4BEE-BC62-E92B8EAB448E}" destId="{3B573297-7E69-4129-B21F-6D48D6754FA2}" srcOrd="2" destOrd="0" presId="urn:microsoft.com/office/officeart/2018/5/layout/IconCircleLabelList"/>
    <dgm:cxn modelId="{923DF6E9-9C7A-42DC-AEAD-5EA9C09EDD0B}" type="presParOf" srcId="{926FE59B-D09D-4BEE-BC62-E92B8EAB448E}" destId="{BE9D0282-261D-4163-BE88-0792F0B5D0FA}" srcOrd="3" destOrd="0" presId="urn:microsoft.com/office/officeart/2018/5/layout/IconCircleLabelList"/>
    <dgm:cxn modelId="{FFBB7714-D4BE-4297-BB13-B6E90B524A09}" type="presParOf" srcId="{7EF38AA1-AF69-4072-88A8-8078BEFD52F5}" destId="{ADC099E3-9A4C-4EEF-886B-3EBA483228E9}" srcOrd="3" destOrd="0" presId="urn:microsoft.com/office/officeart/2018/5/layout/IconCircleLabelList"/>
    <dgm:cxn modelId="{BC560872-5234-455B-AD85-14DABE264E1E}" type="presParOf" srcId="{7EF38AA1-AF69-4072-88A8-8078BEFD52F5}" destId="{E3278390-1F93-46D6-A449-6AEA47224D3A}" srcOrd="4" destOrd="0" presId="urn:microsoft.com/office/officeart/2018/5/layout/IconCircleLabelList"/>
    <dgm:cxn modelId="{5940589C-9898-41E1-AE60-4E18FB9E2193}" type="presParOf" srcId="{E3278390-1F93-46D6-A449-6AEA47224D3A}" destId="{6728D1C9-D689-4454-BDE1-45424A51218B}" srcOrd="0" destOrd="0" presId="urn:microsoft.com/office/officeart/2018/5/layout/IconCircleLabelList"/>
    <dgm:cxn modelId="{A7E030FE-1F97-410E-90F4-6EC6DE2199BF}" type="presParOf" srcId="{E3278390-1F93-46D6-A449-6AEA47224D3A}" destId="{CED0DC60-1724-4515-B752-BF2BEFD998AC}" srcOrd="1" destOrd="0" presId="urn:microsoft.com/office/officeart/2018/5/layout/IconCircleLabelList"/>
    <dgm:cxn modelId="{ACE8519C-B626-4230-9866-B23743E408AC}" type="presParOf" srcId="{E3278390-1F93-46D6-A449-6AEA47224D3A}" destId="{9CB72596-0692-4246-B96A-BDBE098324BC}" srcOrd="2" destOrd="0" presId="urn:microsoft.com/office/officeart/2018/5/layout/IconCircleLabelList"/>
    <dgm:cxn modelId="{EAE2D50C-70FB-4195-A243-D3DF44550E0F}" type="presParOf" srcId="{E3278390-1F93-46D6-A449-6AEA47224D3A}" destId="{5FC559FA-6522-4DC6-835D-D2A1E995DA7A}" srcOrd="3" destOrd="0" presId="urn:microsoft.com/office/officeart/2018/5/layout/IconCircleLabelList"/>
    <dgm:cxn modelId="{8AC9E91B-F529-4A4C-8A06-44B8608CAEA9}" type="presParOf" srcId="{7EF38AA1-AF69-4072-88A8-8078BEFD52F5}" destId="{A8AE4B25-0C7B-4C0D-9C0D-B49D6A3F63B3}" srcOrd="5" destOrd="0" presId="urn:microsoft.com/office/officeart/2018/5/layout/IconCircleLabelList"/>
    <dgm:cxn modelId="{4037D5BF-449E-4CFA-8A8C-4501347C3F3D}" type="presParOf" srcId="{7EF38AA1-AF69-4072-88A8-8078BEFD52F5}" destId="{86A87BAD-0F24-4593-86EC-16B34F22963C}" srcOrd="6" destOrd="0" presId="urn:microsoft.com/office/officeart/2018/5/layout/IconCircleLabelList"/>
    <dgm:cxn modelId="{7612E3C1-3A59-4309-8CCA-B74C22135282}" type="presParOf" srcId="{86A87BAD-0F24-4593-86EC-16B34F22963C}" destId="{67E99CE1-E161-4F10-9DF3-51F81EADBC3F}" srcOrd="0" destOrd="0" presId="urn:microsoft.com/office/officeart/2018/5/layout/IconCircleLabelList"/>
    <dgm:cxn modelId="{CE553F50-5EBF-4197-AA97-F884A36A557A}" type="presParOf" srcId="{86A87BAD-0F24-4593-86EC-16B34F22963C}" destId="{F277B483-8478-473F-9AB8-ECCF86A66CEA}" srcOrd="1" destOrd="0" presId="urn:microsoft.com/office/officeart/2018/5/layout/IconCircleLabelList"/>
    <dgm:cxn modelId="{DCC9823C-DFF3-4A0C-8F0E-3C231969F717}" type="presParOf" srcId="{86A87BAD-0F24-4593-86EC-16B34F22963C}" destId="{C1668380-3E3C-4BD0-B7AE-333AAD51D111}" srcOrd="2" destOrd="0" presId="urn:microsoft.com/office/officeart/2018/5/layout/IconCircleLabelList"/>
    <dgm:cxn modelId="{54207894-75C2-4059-8081-A6770741099D}" type="presParOf" srcId="{86A87BAD-0F24-4593-86EC-16B34F22963C}" destId="{564C079D-051F-43DE-A2A0-C128D9828E2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9A3E1-FF71-4A83-822F-930E7954A2C3}"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C6472F3C-2D81-4DB8-9E1A-CFC89BD70F83}">
      <dgm:prSet/>
      <dgm:spPr/>
      <dgm:t>
        <a:bodyPr/>
        <a:lstStyle/>
        <a:p>
          <a:r>
            <a:rPr lang="en-US"/>
            <a:t>Timing can be critical</a:t>
          </a:r>
        </a:p>
      </dgm:t>
    </dgm:pt>
    <dgm:pt modelId="{6EC8356E-2816-42AD-B3E8-DC55E77771FB}" type="parTrans" cxnId="{AC8C9171-6003-4275-B2EE-73073B7DAF87}">
      <dgm:prSet/>
      <dgm:spPr/>
      <dgm:t>
        <a:bodyPr/>
        <a:lstStyle/>
        <a:p>
          <a:endParaRPr lang="en-US"/>
        </a:p>
      </dgm:t>
    </dgm:pt>
    <dgm:pt modelId="{27C91487-D6A3-4480-915D-2D5510328415}" type="sibTrans" cxnId="{AC8C9171-6003-4275-B2EE-73073B7DAF87}">
      <dgm:prSet/>
      <dgm:spPr/>
      <dgm:t>
        <a:bodyPr/>
        <a:lstStyle/>
        <a:p>
          <a:endParaRPr lang="en-US"/>
        </a:p>
      </dgm:t>
    </dgm:pt>
    <dgm:pt modelId="{6E429F7B-A299-4D0B-A37F-75FB69F28B10}">
      <dgm:prSet/>
      <dgm:spPr/>
      <dgm:t>
        <a:bodyPr/>
        <a:lstStyle/>
        <a:p>
          <a:r>
            <a:rPr lang="en-US"/>
            <a:t>No harm if not needed</a:t>
          </a:r>
        </a:p>
      </dgm:t>
    </dgm:pt>
    <dgm:pt modelId="{7599D354-29FD-4A45-BC58-1BA11A70C98A}" type="parTrans" cxnId="{F2B281A6-BFD1-49C5-8830-F0A4E7504767}">
      <dgm:prSet/>
      <dgm:spPr/>
      <dgm:t>
        <a:bodyPr/>
        <a:lstStyle/>
        <a:p>
          <a:endParaRPr lang="en-US"/>
        </a:p>
      </dgm:t>
    </dgm:pt>
    <dgm:pt modelId="{29233C24-257B-43AB-9A3C-1D4133CC06B7}" type="sibTrans" cxnId="{F2B281A6-BFD1-49C5-8830-F0A4E7504767}">
      <dgm:prSet/>
      <dgm:spPr/>
      <dgm:t>
        <a:bodyPr/>
        <a:lstStyle/>
        <a:p>
          <a:endParaRPr lang="en-US"/>
        </a:p>
      </dgm:t>
    </dgm:pt>
    <dgm:pt modelId="{902EFE7F-5787-4F07-9BF5-7192DFFCA8C5}">
      <dgm:prSet/>
      <dgm:spPr/>
      <dgm:t>
        <a:bodyPr/>
        <a:lstStyle/>
        <a:p>
          <a:r>
            <a:rPr lang="en-US"/>
            <a:t>Removes liability</a:t>
          </a:r>
        </a:p>
      </dgm:t>
    </dgm:pt>
    <dgm:pt modelId="{3C596306-259C-4ECA-87D8-1494979676AB}" type="parTrans" cxnId="{79FC5482-695D-48CD-B4A8-9FD1734C7A67}">
      <dgm:prSet/>
      <dgm:spPr/>
      <dgm:t>
        <a:bodyPr/>
        <a:lstStyle/>
        <a:p>
          <a:endParaRPr lang="en-US"/>
        </a:p>
      </dgm:t>
    </dgm:pt>
    <dgm:pt modelId="{B9327C5C-3D13-405B-AB54-05BE1E527EF5}" type="sibTrans" cxnId="{79FC5482-695D-48CD-B4A8-9FD1734C7A67}">
      <dgm:prSet/>
      <dgm:spPr/>
      <dgm:t>
        <a:bodyPr/>
        <a:lstStyle/>
        <a:p>
          <a:endParaRPr lang="en-US"/>
        </a:p>
      </dgm:t>
    </dgm:pt>
    <dgm:pt modelId="{6B4C0CD1-1EF3-1746-AFB4-72A8BCEEBE23}" type="pres">
      <dgm:prSet presAssocID="{52C9A3E1-FF71-4A83-822F-930E7954A2C3}" presName="diagram" presStyleCnt="0">
        <dgm:presLayoutVars>
          <dgm:chPref val="1"/>
          <dgm:dir/>
          <dgm:animOne val="branch"/>
          <dgm:animLvl val="lvl"/>
          <dgm:resizeHandles/>
        </dgm:presLayoutVars>
      </dgm:prSet>
      <dgm:spPr/>
    </dgm:pt>
    <dgm:pt modelId="{A2462262-2BBF-9C42-8C7E-9C975ECF64E4}" type="pres">
      <dgm:prSet presAssocID="{C6472F3C-2D81-4DB8-9E1A-CFC89BD70F83}" presName="root" presStyleCnt="0"/>
      <dgm:spPr/>
    </dgm:pt>
    <dgm:pt modelId="{37EF8AE8-35FD-D243-BD74-6E8F4CE3337E}" type="pres">
      <dgm:prSet presAssocID="{C6472F3C-2D81-4DB8-9E1A-CFC89BD70F83}" presName="rootComposite" presStyleCnt="0"/>
      <dgm:spPr/>
    </dgm:pt>
    <dgm:pt modelId="{180C51D2-A2DA-4041-AE06-AE5DECDB4D3A}" type="pres">
      <dgm:prSet presAssocID="{C6472F3C-2D81-4DB8-9E1A-CFC89BD70F83}" presName="rootText" presStyleLbl="node1" presStyleIdx="0" presStyleCnt="3"/>
      <dgm:spPr/>
    </dgm:pt>
    <dgm:pt modelId="{EAC4B58D-675C-F848-AA6D-C1AD00C8CC82}" type="pres">
      <dgm:prSet presAssocID="{C6472F3C-2D81-4DB8-9E1A-CFC89BD70F83}" presName="rootConnector" presStyleLbl="node1" presStyleIdx="0" presStyleCnt="3"/>
      <dgm:spPr/>
    </dgm:pt>
    <dgm:pt modelId="{1EA449D5-E4BC-894A-9555-9A3D87E81798}" type="pres">
      <dgm:prSet presAssocID="{C6472F3C-2D81-4DB8-9E1A-CFC89BD70F83}" presName="childShape" presStyleCnt="0"/>
      <dgm:spPr/>
    </dgm:pt>
    <dgm:pt modelId="{1F444306-A136-404D-B578-78937116C96A}" type="pres">
      <dgm:prSet presAssocID="{6E429F7B-A299-4D0B-A37F-75FB69F28B10}" presName="root" presStyleCnt="0"/>
      <dgm:spPr/>
    </dgm:pt>
    <dgm:pt modelId="{31696173-3153-A04F-B786-34091355B58D}" type="pres">
      <dgm:prSet presAssocID="{6E429F7B-A299-4D0B-A37F-75FB69F28B10}" presName="rootComposite" presStyleCnt="0"/>
      <dgm:spPr/>
    </dgm:pt>
    <dgm:pt modelId="{580A2D3A-177D-7540-99B2-A018DBE5DAEF}" type="pres">
      <dgm:prSet presAssocID="{6E429F7B-A299-4D0B-A37F-75FB69F28B10}" presName="rootText" presStyleLbl="node1" presStyleIdx="1" presStyleCnt="3"/>
      <dgm:spPr/>
    </dgm:pt>
    <dgm:pt modelId="{6754280B-FEA5-FA42-83C8-E0DA0E5C4CE6}" type="pres">
      <dgm:prSet presAssocID="{6E429F7B-A299-4D0B-A37F-75FB69F28B10}" presName="rootConnector" presStyleLbl="node1" presStyleIdx="1" presStyleCnt="3"/>
      <dgm:spPr/>
    </dgm:pt>
    <dgm:pt modelId="{3BDBE6C4-379F-A040-981C-0259F863994E}" type="pres">
      <dgm:prSet presAssocID="{6E429F7B-A299-4D0B-A37F-75FB69F28B10}" presName="childShape" presStyleCnt="0"/>
      <dgm:spPr/>
    </dgm:pt>
    <dgm:pt modelId="{8EB39E4B-622D-D548-A530-9868F8D9E740}" type="pres">
      <dgm:prSet presAssocID="{902EFE7F-5787-4F07-9BF5-7192DFFCA8C5}" presName="root" presStyleCnt="0"/>
      <dgm:spPr/>
    </dgm:pt>
    <dgm:pt modelId="{0351B9D0-26A6-7C48-A992-03B72E30C794}" type="pres">
      <dgm:prSet presAssocID="{902EFE7F-5787-4F07-9BF5-7192DFFCA8C5}" presName="rootComposite" presStyleCnt="0"/>
      <dgm:spPr/>
    </dgm:pt>
    <dgm:pt modelId="{EBF91AF7-B753-D341-8DBF-7143D5A4B50D}" type="pres">
      <dgm:prSet presAssocID="{902EFE7F-5787-4F07-9BF5-7192DFFCA8C5}" presName="rootText" presStyleLbl="node1" presStyleIdx="2" presStyleCnt="3"/>
      <dgm:spPr/>
    </dgm:pt>
    <dgm:pt modelId="{EA6929B7-6EC0-764C-8603-02E38BD93AE8}" type="pres">
      <dgm:prSet presAssocID="{902EFE7F-5787-4F07-9BF5-7192DFFCA8C5}" presName="rootConnector" presStyleLbl="node1" presStyleIdx="2" presStyleCnt="3"/>
      <dgm:spPr/>
    </dgm:pt>
    <dgm:pt modelId="{C18999A3-9D20-DF47-9BA9-A758148B691F}" type="pres">
      <dgm:prSet presAssocID="{902EFE7F-5787-4F07-9BF5-7192DFFCA8C5}" presName="childShape" presStyleCnt="0"/>
      <dgm:spPr/>
    </dgm:pt>
  </dgm:ptLst>
  <dgm:cxnLst>
    <dgm:cxn modelId="{B2998530-DA9C-C245-BFF5-296FB4A2C4B1}" type="presOf" srcId="{52C9A3E1-FF71-4A83-822F-930E7954A2C3}" destId="{6B4C0CD1-1EF3-1746-AFB4-72A8BCEEBE23}" srcOrd="0" destOrd="0" presId="urn:microsoft.com/office/officeart/2005/8/layout/hierarchy3"/>
    <dgm:cxn modelId="{5903454A-AEF6-8048-AFF3-8BA87991E6D1}" type="presOf" srcId="{902EFE7F-5787-4F07-9BF5-7192DFFCA8C5}" destId="{EA6929B7-6EC0-764C-8603-02E38BD93AE8}" srcOrd="1" destOrd="0" presId="urn:microsoft.com/office/officeart/2005/8/layout/hierarchy3"/>
    <dgm:cxn modelId="{6EC03C51-CF58-6943-8E3E-55FE553E1635}" type="presOf" srcId="{C6472F3C-2D81-4DB8-9E1A-CFC89BD70F83}" destId="{EAC4B58D-675C-F848-AA6D-C1AD00C8CC82}" srcOrd="1" destOrd="0" presId="urn:microsoft.com/office/officeart/2005/8/layout/hierarchy3"/>
    <dgm:cxn modelId="{AC8C9171-6003-4275-B2EE-73073B7DAF87}" srcId="{52C9A3E1-FF71-4A83-822F-930E7954A2C3}" destId="{C6472F3C-2D81-4DB8-9E1A-CFC89BD70F83}" srcOrd="0" destOrd="0" parTransId="{6EC8356E-2816-42AD-B3E8-DC55E77771FB}" sibTransId="{27C91487-D6A3-4480-915D-2D5510328415}"/>
    <dgm:cxn modelId="{836F6078-55B6-7C42-92F3-E1721E93AE3E}" type="presOf" srcId="{902EFE7F-5787-4F07-9BF5-7192DFFCA8C5}" destId="{EBF91AF7-B753-D341-8DBF-7143D5A4B50D}" srcOrd="0" destOrd="0" presId="urn:microsoft.com/office/officeart/2005/8/layout/hierarchy3"/>
    <dgm:cxn modelId="{79FC5482-695D-48CD-B4A8-9FD1734C7A67}" srcId="{52C9A3E1-FF71-4A83-822F-930E7954A2C3}" destId="{902EFE7F-5787-4F07-9BF5-7192DFFCA8C5}" srcOrd="2" destOrd="0" parTransId="{3C596306-259C-4ECA-87D8-1494979676AB}" sibTransId="{B9327C5C-3D13-405B-AB54-05BE1E527EF5}"/>
    <dgm:cxn modelId="{F2B281A6-BFD1-49C5-8830-F0A4E7504767}" srcId="{52C9A3E1-FF71-4A83-822F-930E7954A2C3}" destId="{6E429F7B-A299-4D0B-A37F-75FB69F28B10}" srcOrd="1" destOrd="0" parTransId="{7599D354-29FD-4A45-BC58-1BA11A70C98A}" sibTransId="{29233C24-257B-43AB-9A3C-1D4133CC06B7}"/>
    <dgm:cxn modelId="{4D4B9EB4-887F-1044-B9CF-90A7900293EC}" type="presOf" srcId="{6E429F7B-A299-4D0B-A37F-75FB69F28B10}" destId="{580A2D3A-177D-7540-99B2-A018DBE5DAEF}" srcOrd="0" destOrd="0" presId="urn:microsoft.com/office/officeart/2005/8/layout/hierarchy3"/>
    <dgm:cxn modelId="{370014EC-0641-A64E-9DEB-5DF9133B6E9E}" type="presOf" srcId="{6E429F7B-A299-4D0B-A37F-75FB69F28B10}" destId="{6754280B-FEA5-FA42-83C8-E0DA0E5C4CE6}" srcOrd="1" destOrd="0" presId="urn:microsoft.com/office/officeart/2005/8/layout/hierarchy3"/>
    <dgm:cxn modelId="{8127A5F9-29B4-C54C-8BC2-086C8CF2BE33}" type="presOf" srcId="{C6472F3C-2D81-4DB8-9E1A-CFC89BD70F83}" destId="{180C51D2-A2DA-4041-AE06-AE5DECDB4D3A}" srcOrd="0" destOrd="0" presId="urn:microsoft.com/office/officeart/2005/8/layout/hierarchy3"/>
    <dgm:cxn modelId="{F16AB143-15B7-774B-A71F-1F6252C07B0F}" type="presParOf" srcId="{6B4C0CD1-1EF3-1746-AFB4-72A8BCEEBE23}" destId="{A2462262-2BBF-9C42-8C7E-9C975ECF64E4}" srcOrd="0" destOrd="0" presId="urn:microsoft.com/office/officeart/2005/8/layout/hierarchy3"/>
    <dgm:cxn modelId="{C5628A75-B1F5-B942-BDBA-58DF243E23D6}" type="presParOf" srcId="{A2462262-2BBF-9C42-8C7E-9C975ECF64E4}" destId="{37EF8AE8-35FD-D243-BD74-6E8F4CE3337E}" srcOrd="0" destOrd="0" presId="urn:microsoft.com/office/officeart/2005/8/layout/hierarchy3"/>
    <dgm:cxn modelId="{787F21B2-C2AA-194B-BF0B-E07D8705EA22}" type="presParOf" srcId="{37EF8AE8-35FD-D243-BD74-6E8F4CE3337E}" destId="{180C51D2-A2DA-4041-AE06-AE5DECDB4D3A}" srcOrd="0" destOrd="0" presId="urn:microsoft.com/office/officeart/2005/8/layout/hierarchy3"/>
    <dgm:cxn modelId="{20186D41-EC96-2940-8CC5-E4090345AAEE}" type="presParOf" srcId="{37EF8AE8-35FD-D243-BD74-6E8F4CE3337E}" destId="{EAC4B58D-675C-F848-AA6D-C1AD00C8CC82}" srcOrd="1" destOrd="0" presId="urn:microsoft.com/office/officeart/2005/8/layout/hierarchy3"/>
    <dgm:cxn modelId="{7E2E736D-5B24-7345-9354-77A1862C944D}" type="presParOf" srcId="{A2462262-2BBF-9C42-8C7E-9C975ECF64E4}" destId="{1EA449D5-E4BC-894A-9555-9A3D87E81798}" srcOrd="1" destOrd="0" presId="urn:microsoft.com/office/officeart/2005/8/layout/hierarchy3"/>
    <dgm:cxn modelId="{22DC01E6-7054-7E4D-B70E-3A4072E46762}" type="presParOf" srcId="{6B4C0CD1-1EF3-1746-AFB4-72A8BCEEBE23}" destId="{1F444306-A136-404D-B578-78937116C96A}" srcOrd="1" destOrd="0" presId="urn:microsoft.com/office/officeart/2005/8/layout/hierarchy3"/>
    <dgm:cxn modelId="{AC78B5C9-9DF2-F040-8B20-C7C86E6C516E}" type="presParOf" srcId="{1F444306-A136-404D-B578-78937116C96A}" destId="{31696173-3153-A04F-B786-34091355B58D}" srcOrd="0" destOrd="0" presId="urn:microsoft.com/office/officeart/2005/8/layout/hierarchy3"/>
    <dgm:cxn modelId="{F58837F5-776F-B242-8AA0-442C0DB909B4}" type="presParOf" srcId="{31696173-3153-A04F-B786-34091355B58D}" destId="{580A2D3A-177D-7540-99B2-A018DBE5DAEF}" srcOrd="0" destOrd="0" presId="urn:microsoft.com/office/officeart/2005/8/layout/hierarchy3"/>
    <dgm:cxn modelId="{5A617B64-387A-FB4E-BA9E-FE388A6E037C}" type="presParOf" srcId="{31696173-3153-A04F-B786-34091355B58D}" destId="{6754280B-FEA5-FA42-83C8-E0DA0E5C4CE6}" srcOrd="1" destOrd="0" presId="urn:microsoft.com/office/officeart/2005/8/layout/hierarchy3"/>
    <dgm:cxn modelId="{C5AA63E0-E6E9-7F4C-893B-9EA1B78691FF}" type="presParOf" srcId="{1F444306-A136-404D-B578-78937116C96A}" destId="{3BDBE6C4-379F-A040-981C-0259F863994E}" srcOrd="1" destOrd="0" presId="urn:microsoft.com/office/officeart/2005/8/layout/hierarchy3"/>
    <dgm:cxn modelId="{E7E2B629-A68A-064A-BF6E-64CF58ADCEF1}" type="presParOf" srcId="{6B4C0CD1-1EF3-1746-AFB4-72A8BCEEBE23}" destId="{8EB39E4B-622D-D548-A530-9868F8D9E740}" srcOrd="2" destOrd="0" presId="urn:microsoft.com/office/officeart/2005/8/layout/hierarchy3"/>
    <dgm:cxn modelId="{D753AFBC-D11C-D845-9C17-6D13F2EFA81E}" type="presParOf" srcId="{8EB39E4B-622D-D548-A530-9868F8D9E740}" destId="{0351B9D0-26A6-7C48-A992-03B72E30C794}" srcOrd="0" destOrd="0" presId="urn:microsoft.com/office/officeart/2005/8/layout/hierarchy3"/>
    <dgm:cxn modelId="{22D22983-125B-2E47-A420-C0EE249B39F3}" type="presParOf" srcId="{0351B9D0-26A6-7C48-A992-03B72E30C794}" destId="{EBF91AF7-B753-D341-8DBF-7143D5A4B50D}" srcOrd="0" destOrd="0" presId="urn:microsoft.com/office/officeart/2005/8/layout/hierarchy3"/>
    <dgm:cxn modelId="{70A249AC-6566-3846-A2A6-726600F1364B}" type="presParOf" srcId="{0351B9D0-26A6-7C48-A992-03B72E30C794}" destId="{EA6929B7-6EC0-764C-8603-02E38BD93AE8}" srcOrd="1" destOrd="0" presId="urn:microsoft.com/office/officeart/2005/8/layout/hierarchy3"/>
    <dgm:cxn modelId="{368E3F95-D4BB-B443-BB48-E10065A02459}" type="presParOf" srcId="{8EB39E4B-622D-D548-A530-9868F8D9E740}" destId="{C18999A3-9D20-DF47-9BA9-A758148B691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3086BB-A5B5-474B-BCD1-D2EE7992DD1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6BD9376-6A3B-430F-8B38-799BB7B49675}">
      <dgm:prSet/>
      <dgm:spPr/>
      <dgm:t>
        <a:bodyPr/>
        <a:lstStyle/>
        <a:p>
          <a:pPr>
            <a:lnSpc>
              <a:spcPct val="100000"/>
            </a:lnSpc>
          </a:pPr>
          <a:r>
            <a:rPr lang="en-US"/>
            <a:t>We are CPR and First Aid trained</a:t>
          </a:r>
        </a:p>
      </dgm:t>
    </dgm:pt>
    <dgm:pt modelId="{6FA644B9-F7DD-4F1C-8CDD-C43CDDC0E610}" type="parTrans" cxnId="{9CA7FD57-8346-44B2-878B-F6C1C3271812}">
      <dgm:prSet/>
      <dgm:spPr/>
      <dgm:t>
        <a:bodyPr/>
        <a:lstStyle/>
        <a:p>
          <a:endParaRPr lang="en-US"/>
        </a:p>
      </dgm:t>
    </dgm:pt>
    <dgm:pt modelId="{12564A00-DFEC-452B-A077-05626EC702E2}" type="sibTrans" cxnId="{9CA7FD57-8346-44B2-878B-F6C1C3271812}">
      <dgm:prSet/>
      <dgm:spPr/>
      <dgm:t>
        <a:bodyPr/>
        <a:lstStyle/>
        <a:p>
          <a:pPr>
            <a:lnSpc>
              <a:spcPct val="100000"/>
            </a:lnSpc>
          </a:pPr>
          <a:endParaRPr lang="en-US"/>
        </a:p>
      </dgm:t>
    </dgm:pt>
    <dgm:pt modelId="{79322216-0B40-4306-94DB-EDCEFB78A290}">
      <dgm:prSet/>
      <dgm:spPr/>
      <dgm:t>
        <a:bodyPr/>
        <a:lstStyle/>
        <a:p>
          <a:pPr>
            <a:lnSpc>
              <a:spcPct val="100000"/>
            </a:lnSpc>
          </a:pPr>
          <a:r>
            <a:rPr lang="en-US"/>
            <a:t>We can gather information for EMS</a:t>
          </a:r>
        </a:p>
      </dgm:t>
    </dgm:pt>
    <dgm:pt modelId="{C3290A9D-31C5-4B31-93BE-2E360BA97C27}" type="parTrans" cxnId="{0550435A-6F71-4B3E-AEB0-EAD4AD77A98C}">
      <dgm:prSet/>
      <dgm:spPr/>
      <dgm:t>
        <a:bodyPr/>
        <a:lstStyle/>
        <a:p>
          <a:endParaRPr lang="en-US"/>
        </a:p>
      </dgm:t>
    </dgm:pt>
    <dgm:pt modelId="{592FF579-AF58-494F-932B-44B92AC3E9DF}" type="sibTrans" cxnId="{0550435A-6F71-4B3E-AEB0-EAD4AD77A98C}">
      <dgm:prSet/>
      <dgm:spPr/>
      <dgm:t>
        <a:bodyPr/>
        <a:lstStyle/>
        <a:p>
          <a:pPr>
            <a:lnSpc>
              <a:spcPct val="100000"/>
            </a:lnSpc>
          </a:pPr>
          <a:endParaRPr lang="en-US"/>
        </a:p>
      </dgm:t>
    </dgm:pt>
    <dgm:pt modelId="{2A262A9A-AB9E-431B-93CE-B35FC4DC91B7}">
      <dgm:prSet/>
      <dgm:spPr/>
      <dgm:t>
        <a:bodyPr/>
        <a:lstStyle/>
        <a:p>
          <a:pPr>
            <a:lnSpc>
              <a:spcPct val="100000"/>
            </a:lnSpc>
          </a:pPr>
          <a:r>
            <a:rPr lang="en-US"/>
            <a:t>We will do a report</a:t>
          </a:r>
        </a:p>
      </dgm:t>
    </dgm:pt>
    <dgm:pt modelId="{33DB80ED-8CA2-48BF-BF44-11FB7D398703}" type="parTrans" cxnId="{677AAD23-0576-4A6A-A4D3-A56541742D94}">
      <dgm:prSet/>
      <dgm:spPr/>
      <dgm:t>
        <a:bodyPr/>
        <a:lstStyle/>
        <a:p>
          <a:endParaRPr lang="en-US"/>
        </a:p>
      </dgm:t>
    </dgm:pt>
    <dgm:pt modelId="{4C1018F3-FF49-431C-82D3-5D0064014979}" type="sibTrans" cxnId="{677AAD23-0576-4A6A-A4D3-A56541742D94}">
      <dgm:prSet/>
      <dgm:spPr/>
      <dgm:t>
        <a:bodyPr/>
        <a:lstStyle/>
        <a:p>
          <a:pPr>
            <a:lnSpc>
              <a:spcPct val="100000"/>
            </a:lnSpc>
          </a:pPr>
          <a:endParaRPr lang="en-US"/>
        </a:p>
      </dgm:t>
    </dgm:pt>
    <dgm:pt modelId="{4315BE96-A62A-4C41-BBA1-CB92AFA2912F}">
      <dgm:prSet/>
      <dgm:spPr/>
      <dgm:t>
        <a:bodyPr/>
        <a:lstStyle/>
        <a:p>
          <a:pPr>
            <a:lnSpc>
              <a:spcPct val="100000"/>
            </a:lnSpc>
          </a:pPr>
          <a:r>
            <a:rPr lang="en-US"/>
            <a:t>Security Phone: (828)-734-5410</a:t>
          </a:r>
        </a:p>
      </dgm:t>
    </dgm:pt>
    <dgm:pt modelId="{9014753A-CB27-4D7D-83E8-4F004EDDECD1}" type="parTrans" cxnId="{3B2E264C-B658-4A44-9523-E16E9D032A79}">
      <dgm:prSet/>
      <dgm:spPr/>
      <dgm:t>
        <a:bodyPr/>
        <a:lstStyle/>
        <a:p>
          <a:endParaRPr lang="en-US"/>
        </a:p>
      </dgm:t>
    </dgm:pt>
    <dgm:pt modelId="{5F330524-CAD1-4FE6-B8B6-9FF66C99ECA0}" type="sibTrans" cxnId="{3B2E264C-B658-4A44-9523-E16E9D032A79}">
      <dgm:prSet/>
      <dgm:spPr/>
      <dgm:t>
        <a:bodyPr/>
        <a:lstStyle/>
        <a:p>
          <a:endParaRPr lang="en-US"/>
        </a:p>
      </dgm:t>
    </dgm:pt>
    <dgm:pt modelId="{CDD7577E-C8A8-4EA4-A2AC-E86A70F0A3B4}" type="pres">
      <dgm:prSet presAssocID="{6B3086BB-A5B5-474B-BCD1-D2EE7992DD15}" presName="root" presStyleCnt="0">
        <dgm:presLayoutVars>
          <dgm:dir/>
          <dgm:resizeHandles val="exact"/>
        </dgm:presLayoutVars>
      </dgm:prSet>
      <dgm:spPr/>
    </dgm:pt>
    <dgm:pt modelId="{C0BD9AA2-AABD-4973-834A-A8F8B2C18B92}" type="pres">
      <dgm:prSet presAssocID="{6B3086BB-A5B5-474B-BCD1-D2EE7992DD15}" presName="container" presStyleCnt="0">
        <dgm:presLayoutVars>
          <dgm:dir/>
          <dgm:resizeHandles val="exact"/>
        </dgm:presLayoutVars>
      </dgm:prSet>
      <dgm:spPr/>
    </dgm:pt>
    <dgm:pt modelId="{5632B334-25E4-4564-8CA7-3939A9298774}" type="pres">
      <dgm:prSet presAssocID="{D6BD9376-6A3B-430F-8B38-799BB7B49675}" presName="compNode" presStyleCnt="0"/>
      <dgm:spPr/>
    </dgm:pt>
    <dgm:pt modelId="{C0E3CDB5-3A0B-4E69-B853-ADEF6FF3C422}" type="pres">
      <dgm:prSet presAssocID="{D6BD9376-6A3B-430F-8B38-799BB7B49675}" presName="iconBgRect" presStyleLbl="bgShp" presStyleIdx="0" presStyleCnt="4"/>
      <dgm:spPr/>
    </dgm:pt>
    <dgm:pt modelId="{52F28C51-E60B-4DDF-9B00-65D28FA88ED9}" type="pres">
      <dgm:prSet presAssocID="{D6BD9376-6A3B-430F-8B38-799BB7B496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356B4DF2-94BD-4F0D-8F4E-98172A2D1308}" type="pres">
      <dgm:prSet presAssocID="{D6BD9376-6A3B-430F-8B38-799BB7B49675}" presName="spaceRect" presStyleCnt="0"/>
      <dgm:spPr/>
    </dgm:pt>
    <dgm:pt modelId="{50FC7A01-BFA1-490C-A692-2049E9DD9223}" type="pres">
      <dgm:prSet presAssocID="{D6BD9376-6A3B-430F-8B38-799BB7B49675}" presName="textRect" presStyleLbl="revTx" presStyleIdx="0" presStyleCnt="4">
        <dgm:presLayoutVars>
          <dgm:chMax val="1"/>
          <dgm:chPref val="1"/>
        </dgm:presLayoutVars>
      </dgm:prSet>
      <dgm:spPr/>
    </dgm:pt>
    <dgm:pt modelId="{320A0447-39F6-4D21-AEBB-2758691D9B08}" type="pres">
      <dgm:prSet presAssocID="{12564A00-DFEC-452B-A077-05626EC702E2}" presName="sibTrans" presStyleLbl="sibTrans2D1" presStyleIdx="0" presStyleCnt="0"/>
      <dgm:spPr/>
    </dgm:pt>
    <dgm:pt modelId="{0FC36A0E-0D99-47AD-A4A7-502D365FEDC1}" type="pres">
      <dgm:prSet presAssocID="{79322216-0B40-4306-94DB-EDCEFB78A290}" presName="compNode" presStyleCnt="0"/>
      <dgm:spPr/>
    </dgm:pt>
    <dgm:pt modelId="{162524E4-4FF3-4786-81D6-971BEA88299B}" type="pres">
      <dgm:prSet presAssocID="{79322216-0B40-4306-94DB-EDCEFB78A290}" presName="iconBgRect" presStyleLbl="bgShp" presStyleIdx="1" presStyleCnt="4"/>
      <dgm:spPr/>
    </dgm:pt>
    <dgm:pt modelId="{51D548F3-C8C5-42B3-A309-8BE43A3BFD56}" type="pres">
      <dgm:prSet presAssocID="{79322216-0B40-4306-94DB-EDCEFB78A2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DF11039-53F6-4A80-8E45-CD4260378045}" type="pres">
      <dgm:prSet presAssocID="{79322216-0B40-4306-94DB-EDCEFB78A290}" presName="spaceRect" presStyleCnt="0"/>
      <dgm:spPr/>
    </dgm:pt>
    <dgm:pt modelId="{B1F10070-45F2-4987-B9A1-0948B5F48F58}" type="pres">
      <dgm:prSet presAssocID="{79322216-0B40-4306-94DB-EDCEFB78A290}" presName="textRect" presStyleLbl="revTx" presStyleIdx="1" presStyleCnt="4">
        <dgm:presLayoutVars>
          <dgm:chMax val="1"/>
          <dgm:chPref val="1"/>
        </dgm:presLayoutVars>
      </dgm:prSet>
      <dgm:spPr/>
    </dgm:pt>
    <dgm:pt modelId="{928E8CE0-7556-450C-82E3-3EB59ACDC4D9}" type="pres">
      <dgm:prSet presAssocID="{592FF579-AF58-494F-932B-44B92AC3E9DF}" presName="sibTrans" presStyleLbl="sibTrans2D1" presStyleIdx="0" presStyleCnt="0"/>
      <dgm:spPr/>
    </dgm:pt>
    <dgm:pt modelId="{9FC82582-A673-4D1B-B392-D3005B34A049}" type="pres">
      <dgm:prSet presAssocID="{2A262A9A-AB9E-431B-93CE-B35FC4DC91B7}" presName="compNode" presStyleCnt="0"/>
      <dgm:spPr/>
    </dgm:pt>
    <dgm:pt modelId="{62C7F98A-A8AD-454D-9ABE-BFB42A12D186}" type="pres">
      <dgm:prSet presAssocID="{2A262A9A-AB9E-431B-93CE-B35FC4DC91B7}" presName="iconBgRect" presStyleLbl="bgShp" presStyleIdx="2" presStyleCnt="4"/>
      <dgm:spPr/>
    </dgm:pt>
    <dgm:pt modelId="{7518D834-639C-4047-B6FF-84325375A8D0}" type="pres">
      <dgm:prSet presAssocID="{2A262A9A-AB9E-431B-93CE-B35FC4DC91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DE34C5D-F2DC-4592-A3A0-5A87F7DAF262}" type="pres">
      <dgm:prSet presAssocID="{2A262A9A-AB9E-431B-93CE-B35FC4DC91B7}" presName="spaceRect" presStyleCnt="0"/>
      <dgm:spPr/>
    </dgm:pt>
    <dgm:pt modelId="{4F741CFE-5CC1-4E50-B3A3-AA9596A2A999}" type="pres">
      <dgm:prSet presAssocID="{2A262A9A-AB9E-431B-93CE-B35FC4DC91B7}" presName="textRect" presStyleLbl="revTx" presStyleIdx="2" presStyleCnt="4">
        <dgm:presLayoutVars>
          <dgm:chMax val="1"/>
          <dgm:chPref val="1"/>
        </dgm:presLayoutVars>
      </dgm:prSet>
      <dgm:spPr/>
    </dgm:pt>
    <dgm:pt modelId="{F2AB4A55-B101-492E-9047-4F97EBD6C7D6}" type="pres">
      <dgm:prSet presAssocID="{4C1018F3-FF49-431C-82D3-5D0064014979}" presName="sibTrans" presStyleLbl="sibTrans2D1" presStyleIdx="0" presStyleCnt="0"/>
      <dgm:spPr/>
    </dgm:pt>
    <dgm:pt modelId="{03840639-640E-4ADD-A10B-3FD9B8B10314}" type="pres">
      <dgm:prSet presAssocID="{4315BE96-A62A-4C41-BBA1-CB92AFA2912F}" presName="compNode" presStyleCnt="0"/>
      <dgm:spPr/>
    </dgm:pt>
    <dgm:pt modelId="{1C343F41-FD89-42A0-BDDC-12DF9929D042}" type="pres">
      <dgm:prSet presAssocID="{4315BE96-A62A-4C41-BBA1-CB92AFA2912F}" presName="iconBgRect" presStyleLbl="bgShp" presStyleIdx="3" presStyleCnt="4"/>
      <dgm:spPr/>
    </dgm:pt>
    <dgm:pt modelId="{0F3FDD35-823B-418A-9A4B-5964F74A648E}" type="pres">
      <dgm:prSet presAssocID="{4315BE96-A62A-4C41-BBA1-CB92AFA291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 Phone"/>
        </a:ext>
      </dgm:extLst>
    </dgm:pt>
    <dgm:pt modelId="{2CF10F45-08BC-4EF6-BCD8-27B1F53BB155}" type="pres">
      <dgm:prSet presAssocID="{4315BE96-A62A-4C41-BBA1-CB92AFA2912F}" presName="spaceRect" presStyleCnt="0"/>
      <dgm:spPr/>
    </dgm:pt>
    <dgm:pt modelId="{C7D9C2B5-A0BE-4C2F-A829-9DE91F690FCD}" type="pres">
      <dgm:prSet presAssocID="{4315BE96-A62A-4C41-BBA1-CB92AFA2912F}" presName="textRect" presStyleLbl="revTx" presStyleIdx="3" presStyleCnt="4">
        <dgm:presLayoutVars>
          <dgm:chMax val="1"/>
          <dgm:chPref val="1"/>
        </dgm:presLayoutVars>
      </dgm:prSet>
      <dgm:spPr/>
    </dgm:pt>
  </dgm:ptLst>
  <dgm:cxnLst>
    <dgm:cxn modelId="{A0246210-C04C-5B46-8127-B4EC90C825A5}" type="presOf" srcId="{79322216-0B40-4306-94DB-EDCEFB78A290}" destId="{B1F10070-45F2-4987-B9A1-0948B5F48F58}" srcOrd="0" destOrd="0" presId="urn:microsoft.com/office/officeart/2018/2/layout/IconCircleList"/>
    <dgm:cxn modelId="{677AAD23-0576-4A6A-A4D3-A56541742D94}" srcId="{6B3086BB-A5B5-474B-BCD1-D2EE7992DD15}" destId="{2A262A9A-AB9E-431B-93CE-B35FC4DC91B7}" srcOrd="2" destOrd="0" parTransId="{33DB80ED-8CA2-48BF-BF44-11FB7D398703}" sibTransId="{4C1018F3-FF49-431C-82D3-5D0064014979}"/>
    <dgm:cxn modelId="{5BFE7A63-5C2E-6D46-930E-327590A760EB}" type="presOf" srcId="{4C1018F3-FF49-431C-82D3-5D0064014979}" destId="{F2AB4A55-B101-492E-9047-4F97EBD6C7D6}" srcOrd="0" destOrd="0" presId="urn:microsoft.com/office/officeart/2018/2/layout/IconCircleList"/>
    <dgm:cxn modelId="{CA7E4865-D476-B242-B604-D9F354D186EB}" type="presOf" srcId="{2A262A9A-AB9E-431B-93CE-B35FC4DC91B7}" destId="{4F741CFE-5CC1-4E50-B3A3-AA9596A2A999}" srcOrd="0" destOrd="0" presId="urn:microsoft.com/office/officeart/2018/2/layout/IconCircleList"/>
    <dgm:cxn modelId="{C4943B67-6C89-DE48-8071-DF9341327492}" type="presOf" srcId="{D6BD9376-6A3B-430F-8B38-799BB7B49675}" destId="{50FC7A01-BFA1-490C-A692-2049E9DD9223}" srcOrd="0" destOrd="0" presId="urn:microsoft.com/office/officeart/2018/2/layout/IconCircleList"/>
    <dgm:cxn modelId="{9E77A168-8FC5-9748-8027-0DEB27E8F1EE}" type="presOf" srcId="{6B3086BB-A5B5-474B-BCD1-D2EE7992DD15}" destId="{CDD7577E-C8A8-4EA4-A2AC-E86A70F0A3B4}" srcOrd="0" destOrd="0" presId="urn:microsoft.com/office/officeart/2018/2/layout/IconCircleList"/>
    <dgm:cxn modelId="{3B2E264C-B658-4A44-9523-E16E9D032A79}" srcId="{6B3086BB-A5B5-474B-BCD1-D2EE7992DD15}" destId="{4315BE96-A62A-4C41-BBA1-CB92AFA2912F}" srcOrd="3" destOrd="0" parTransId="{9014753A-CB27-4D7D-83E8-4F004EDDECD1}" sibTransId="{5F330524-CAD1-4FE6-B8B6-9FF66C99ECA0}"/>
    <dgm:cxn modelId="{9CA7FD57-8346-44B2-878B-F6C1C3271812}" srcId="{6B3086BB-A5B5-474B-BCD1-D2EE7992DD15}" destId="{D6BD9376-6A3B-430F-8B38-799BB7B49675}" srcOrd="0" destOrd="0" parTransId="{6FA644B9-F7DD-4F1C-8CDD-C43CDDC0E610}" sibTransId="{12564A00-DFEC-452B-A077-05626EC702E2}"/>
    <dgm:cxn modelId="{0550435A-6F71-4B3E-AEB0-EAD4AD77A98C}" srcId="{6B3086BB-A5B5-474B-BCD1-D2EE7992DD15}" destId="{79322216-0B40-4306-94DB-EDCEFB78A290}" srcOrd="1" destOrd="0" parTransId="{C3290A9D-31C5-4B31-93BE-2E360BA97C27}" sibTransId="{592FF579-AF58-494F-932B-44B92AC3E9DF}"/>
    <dgm:cxn modelId="{A336BFA2-1E0F-4845-93E9-6E12053F21FA}" type="presOf" srcId="{592FF579-AF58-494F-932B-44B92AC3E9DF}" destId="{928E8CE0-7556-450C-82E3-3EB59ACDC4D9}" srcOrd="0" destOrd="0" presId="urn:microsoft.com/office/officeart/2018/2/layout/IconCircleList"/>
    <dgm:cxn modelId="{33FA1DF3-26E4-DD41-ABA4-68CD9FDB5056}" type="presOf" srcId="{12564A00-DFEC-452B-A077-05626EC702E2}" destId="{320A0447-39F6-4D21-AEBB-2758691D9B08}" srcOrd="0" destOrd="0" presId="urn:microsoft.com/office/officeart/2018/2/layout/IconCircleList"/>
    <dgm:cxn modelId="{9F184AFC-9A91-DB41-BA70-46E44BA637E6}" type="presOf" srcId="{4315BE96-A62A-4C41-BBA1-CB92AFA2912F}" destId="{C7D9C2B5-A0BE-4C2F-A829-9DE91F690FCD}" srcOrd="0" destOrd="0" presId="urn:microsoft.com/office/officeart/2018/2/layout/IconCircleList"/>
    <dgm:cxn modelId="{F4BCB13E-3CC7-3242-BDED-0D0A5A8BB20F}" type="presParOf" srcId="{CDD7577E-C8A8-4EA4-A2AC-E86A70F0A3B4}" destId="{C0BD9AA2-AABD-4973-834A-A8F8B2C18B92}" srcOrd="0" destOrd="0" presId="urn:microsoft.com/office/officeart/2018/2/layout/IconCircleList"/>
    <dgm:cxn modelId="{5F62115B-70FB-2F47-8A65-F1E5F7178B12}" type="presParOf" srcId="{C0BD9AA2-AABD-4973-834A-A8F8B2C18B92}" destId="{5632B334-25E4-4564-8CA7-3939A9298774}" srcOrd="0" destOrd="0" presId="urn:microsoft.com/office/officeart/2018/2/layout/IconCircleList"/>
    <dgm:cxn modelId="{AF59518F-9128-CD47-8028-B81FBE5FD73C}" type="presParOf" srcId="{5632B334-25E4-4564-8CA7-3939A9298774}" destId="{C0E3CDB5-3A0B-4E69-B853-ADEF6FF3C422}" srcOrd="0" destOrd="0" presId="urn:microsoft.com/office/officeart/2018/2/layout/IconCircleList"/>
    <dgm:cxn modelId="{CF68EA13-178F-2040-9679-C8E1DF1C7D42}" type="presParOf" srcId="{5632B334-25E4-4564-8CA7-3939A9298774}" destId="{52F28C51-E60B-4DDF-9B00-65D28FA88ED9}" srcOrd="1" destOrd="0" presId="urn:microsoft.com/office/officeart/2018/2/layout/IconCircleList"/>
    <dgm:cxn modelId="{C8779177-622F-C442-84D3-EAE8E4D08631}" type="presParOf" srcId="{5632B334-25E4-4564-8CA7-3939A9298774}" destId="{356B4DF2-94BD-4F0D-8F4E-98172A2D1308}" srcOrd="2" destOrd="0" presId="urn:microsoft.com/office/officeart/2018/2/layout/IconCircleList"/>
    <dgm:cxn modelId="{3BBADEF4-F17F-D141-A17B-7B046831403D}" type="presParOf" srcId="{5632B334-25E4-4564-8CA7-3939A9298774}" destId="{50FC7A01-BFA1-490C-A692-2049E9DD9223}" srcOrd="3" destOrd="0" presId="urn:microsoft.com/office/officeart/2018/2/layout/IconCircleList"/>
    <dgm:cxn modelId="{E02FC5FE-16B7-304D-A1CA-7ACABBB9C7B2}" type="presParOf" srcId="{C0BD9AA2-AABD-4973-834A-A8F8B2C18B92}" destId="{320A0447-39F6-4D21-AEBB-2758691D9B08}" srcOrd="1" destOrd="0" presId="urn:microsoft.com/office/officeart/2018/2/layout/IconCircleList"/>
    <dgm:cxn modelId="{728FA65A-48BB-2B4A-8D6F-282EA5AD6F5E}" type="presParOf" srcId="{C0BD9AA2-AABD-4973-834A-A8F8B2C18B92}" destId="{0FC36A0E-0D99-47AD-A4A7-502D365FEDC1}" srcOrd="2" destOrd="0" presId="urn:microsoft.com/office/officeart/2018/2/layout/IconCircleList"/>
    <dgm:cxn modelId="{D8438B9C-96CD-DA4A-B26D-8EFBA9C7A03A}" type="presParOf" srcId="{0FC36A0E-0D99-47AD-A4A7-502D365FEDC1}" destId="{162524E4-4FF3-4786-81D6-971BEA88299B}" srcOrd="0" destOrd="0" presId="urn:microsoft.com/office/officeart/2018/2/layout/IconCircleList"/>
    <dgm:cxn modelId="{049AC1B5-6C79-884C-B366-C9B2F702FC73}" type="presParOf" srcId="{0FC36A0E-0D99-47AD-A4A7-502D365FEDC1}" destId="{51D548F3-C8C5-42B3-A309-8BE43A3BFD56}" srcOrd="1" destOrd="0" presId="urn:microsoft.com/office/officeart/2018/2/layout/IconCircleList"/>
    <dgm:cxn modelId="{20BC24D8-4A05-4F44-9879-38311E0EB98D}" type="presParOf" srcId="{0FC36A0E-0D99-47AD-A4A7-502D365FEDC1}" destId="{3DF11039-53F6-4A80-8E45-CD4260378045}" srcOrd="2" destOrd="0" presId="urn:microsoft.com/office/officeart/2018/2/layout/IconCircleList"/>
    <dgm:cxn modelId="{EE98D1B3-4103-DD44-BBFA-EF034B1757D0}" type="presParOf" srcId="{0FC36A0E-0D99-47AD-A4A7-502D365FEDC1}" destId="{B1F10070-45F2-4987-B9A1-0948B5F48F58}" srcOrd="3" destOrd="0" presId="urn:microsoft.com/office/officeart/2018/2/layout/IconCircleList"/>
    <dgm:cxn modelId="{F8F6F237-1093-A246-945F-ED287D906442}" type="presParOf" srcId="{C0BD9AA2-AABD-4973-834A-A8F8B2C18B92}" destId="{928E8CE0-7556-450C-82E3-3EB59ACDC4D9}" srcOrd="3" destOrd="0" presId="urn:microsoft.com/office/officeart/2018/2/layout/IconCircleList"/>
    <dgm:cxn modelId="{07686144-BC51-4D4B-B449-0FEB5C1B46AD}" type="presParOf" srcId="{C0BD9AA2-AABD-4973-834A-A8F8B2C18B92}" destId="{9FC82582-A673-4D1B-B392-D3005B34A049}" srcOrd="4" destOrd="0" presId="urn:microsoft.com/office/officeart/2018/2/layout/IconCircleList"/>
    <dgm:cxn modelId="{14FCA850-69A9-D040-8062-F599B0E73A45}" type="presParOf" srcId="{9FC82582-A673-4D1B-B392-D3005B34A049}" destId="{62C7F98A-A8AD-454D-9ABE-BFB42A12D186}" srcOrd="0" destOrd="0" presId="urn:microsoft.com/office/officeart/2018/2/layout/IconCircleList"/>
    <dgm:cxn modelId="{B8DE7566-B6CF-594E-8047-3DD1C2A9FCD2}" type="presParOf" srcId="{9FC82582-A673-4D1B-B392-D3005B34A049}" destId="{7518D834-639C-4047-B6FF-84325375A8D0}" srcOrd="1" destOrd="0" presId="urn:microsoft.com/office/officeart/2018/2/layout/IconCircleList"/>
    <dgm:cxn modelId="{17AC6DB3-C336-F14C-AE60-75F00FD71F59}" type="presParOf" srcId="{9FC82582-A673-4D1B-B392-D3005B34A049}" destId="{9DE34C5D-F2DC-4592-A3A0-5A87F7DAF262}" srcOrd="2" destOrd="0" presId="urn:microsoft.com/office/officeart/2018/2/layout/IconCircleList"/>
    <dgm:cxn modelId="{A0A1953F-A934-F44A-9E77-1B4A1EC3AADB}" type="presParOf" srcId="{9FC82582-A673-4D1B-B392-D3005B34A049}" destId="{4F741CFE-5CC1-4E50-B3A3-AA9596A2A999}" srcOrd="3" destOrd="0" presId="urn:microsoft.com/office/officeart/2018/2/layout/IconCircleList"/>
    <dgm:cxn modelId="{6D4C3D42-97BF-324E-9C31-EAB5628C2C23}" type="presParOf" srcId="{C0BD9AA2-AABD-4973-834A-A8F8B2C18B92}" destId="{F2AB4A55-B101-492E-9047-4F97EBD6C7D6}" srcOrd="5" destOrd="0" presId="urn:microsoft.com/office/officeart/2018/2/layout/IconCircleList"/>
    <dgm:cxn modelId="{CA2757C4-1803-2F42-BB8E-BE59BC62451B}" type="presParOf" srcId="{C0BD9AA2-AABD-4973-834A-A8F8B2C18B92}" destId="{03840639-640E-4ADD-A10B-3FD9B8B10314}" srcOrd="6" destOrd="0" presId="urn:microsoft.com/office/officeart/2018/2/layout/IconCircleList"/>
    <dgm:cxn modelId="{D1C658BC-4EAD-9E40-AC3C-4FDE1FF2AA15}" type="presParOf" srcId="{03840639-640E-4ADD-A10B-3FD9B8B10314}" destId="{1C343F41-FD89-42A0-BDDC-12DF9929D042}" srcOrd="0" destOrd="0" presId="urn:microsoft.com/office/officeart/2018/2/layout/IconCircleList"/>
    <dgm:cxn modelId="{70823E12-EEF9-1E4D-A528-94B275CC8D9A}" type="presParOf" srcId="{03840639-640E-4ADD-A10B-3FD9B8B10314}" destId="{0F3FDD35-823B-418A-9A4B-5964F74A648E}" srcOrd="1" destOrd="0" presId="urn:microsoft.com/office/officeart/2018/2/layout/IconCircleList"/>
    <dgm:cxn modelId="{E736C205-8737-0F45-93AC-9DA1177CABBE}" type="presParOf" srcId="{03840639-640E-4ADD-A10B-3FD9B8B10314}" destId="{2CF10F45-08BC-4EF6-BCD8-27B1F53BB155}" srcOrd="2" destOrd="0" presId="urn:microsoft.com/office/officeart/2018/2/layout/IconCircleList"/>
    <dgm:cxn modelId="{3E0375D3-D8E1-2A40-9FE1-F6C82FA1931F}" type="presParOf" srcId="{03840639-640E-4ADD-A10B-3FD9B8B10314}" destId="{C7D9C2B5-A0BE-4C2F-A829-9DE91F690FC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CE5B54-767E-4667-B809-CB1ABF01AAC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80C82A7D-CE7B-4013-9C33-5801C878A521}">
      <dgm:prSet/>
      <dgm:spPr/>
      <dgm:t>
        <a:bodyPr/>
        <a:lstStyle/>
        <a:p>
          <a:r>
            <a:rPr lang="en-US"/>
            <a:t>Concentrate on important information</a:t>
          </a:r>
        </a:p>
      </dgm:t>
    </dgm:pt>
    <dgm:pt modelId="{13F134C5-0EF4-400F-8051-6EDD3D2D3D5A}" type="parTrans" cxnId="{7B014731-D621-447E-AC0B-7DE688FE1B75}">
      <dgm:prSet/>
      <dgm:spPr/>
      <dgm:t>
        <a:bodyPr/>
        <a:lstStyle/>
        <a:p>
          <a:endParaRPr lang="en-US"/>
        </a:p>
      </dgm:t>
    </dgm:pt>
    <dgm:pt modelId="{52B66965-3F86-4DA2-82D4-3E9BBB0A95BF}" type="sibTrans" cxnId="{7B014731-D621-447E-AC0B-7DE688FE1B75}">
      <dgm:prSet phldrT="1" phldr="0"/>
      <dgm:spPr/>
      <dgm:t>
        <a:bodyPr/>
        <a:lstStyle/>
        <a:p>
          <a:r>
            <a:rPr lang="en-US"/>
            <a:t>1</a:t>
          </a:r>
        </a:p>
      </dgm:t>
    </dgm:pt>
    <dgm:pt modelId="{BB9CDC40-4F3F-4C02-9928-7AAC55B6926E}">
      <dgm:prSet/>
      <dgm:spPr/>
      <dgm:t>
        <a:bodyPr/>
        <a:lstStyle/>
        <a:p>
          <a:r>
            <a:rPr lang="en-US"/>
            <a:t>Remember details</a:t>
          </a:r>
        </a:p>
      </dgm:t>
    </dgm:pt>
    <dgm:pt modelId="{040D891C-361F-43E2-B3F8-C9F66F563BE3}" type="parTrans" cxnId="{EE09C5C8-BEDF-446B-A78D-45BB07104DD5}">
      <dgm:prSet/>
      <dgm:spPr/>
      <dgm:t>
        <a:bodyPr/>
        <a:lstStyle/>
        <a:p>
          <a:endParaRPr lang="en-US"/>
        </a:p>
      </dgm:t>
    </dgm:pt>
    <dgm:pt modelId="{7F7328AE-5F10-4905-AC50-4C6FEE20EB81}" type="sibTrans" cxnId="{EE09C5C8-BEDF-446B-A78D-45BB07104DD5}">
      <dgm:prSet phldrT="2" phldr="0"/>
      <dgm:spPr/>
      <dgm:t>
        <a:bodyPr/>
        <a:lstStyle/>
        <a:p>
          <a:r>
            <a:rPr lang="en-US"/>
            <a:t>2</a:t>
          </a:r>
        </a:p>
      </dgm:t>
    </dgm:pt>
    <dgm:pt modelId="{9927A749-1AA8-4367-BA39-9FEC9E342DA0}">
      <dgm:prSet/>
      <dgm:spPr/>
      <dgm:t>
        <a:bodyPr/>
        <a:lstStyle/>
        <a:p>
          <a:r>
            <a:rPr lang="en-US"/>
            <a:t>Help Comfort the student/employee/visitor</a:t>
          </a:r>
        </a:p>
      </dgm:t>
    </dgm:pt>
    <dgm:pt modelId="{1E50514D-76B8-462E-993A-EE14E4DA448A}" type="parTrans" cxnId="{0301182A-8666-49B8-B5D1-593F14870631}">
      <dgm:prSet/>
      <dgm:spPr/>
      <dgm:t>
        <a:bodyPr/>
        <a:lstStyle/>
        <a:p>
          <a:endParaRPr lang="en-US"/>
        </a:p>
      </dgm:t>
    </dgm:pt>
    <dgm:pt modelId="{29F13641-D088-49E1-94D8-5F1DE48A84C7}" type="sibTrans" cxnId="{0301182A-8666-49B8-B5D1-593F14870631}">
      <dgm:prSet phldrT="3" phldr="0"/>
      <dgm:spPr/>
      <dgm:t>
        <a:bodyPr/>
        <a:lstStyle/>
        <a:p>
          <a:r>
            <a:rPr lang="en-US"/>
            <a:t>3</a:t>
          </a:r>
        </a:p>
      </dgm:t>
    </dgm:pt>
    <dgm:pt modelId="{CCD7A765-9CBA-C04A-BB17-C61E6E4CB55E}" type="pres">
      <dgm:prSet presAssocID="{9CCE5B54-767E-4667-B809-CB1ABF01AACD}" presName="Name0" presStyleCnt="0">
        <dgm:presLayoutVars>
          <dgm:animLvl val="lvl"/>
          <dgm:resizeHandles val="exact"/>
        </dgm:presLayoutVars>
      </dgm:prSet>
      <dgm:spPr/>
    </dgm:pt>
    <dgm:pt modelId="{6AE66C50-1297-5942-84CF-FE3093C62348}" type="pres">
      <dgm:prSet presAssocID="{80C82A7D-CE7B-4013-9C33-5801C878A521}" presName="compositeNode" presStyleCnt="0">
        <dgm:presLayoutVars>
          <dgm:bulletEnabled val="1"/>
        </dgm:presLayoutVars>
      </dgm:prSet>
      <dgm:spPr/>
    </dgm:pt>
    <dgm:pt modelId="{AFB4428D-611D-9447-8720-3582D7E579E0}" type="pres">
      <dgm:prSet presAssocID="{80C82A7D-CE7B-4013-9C33-5801C878A521}" presName="bgRect" presStyleLbl="bgAccFollowNode1" presStyleIdx="0" presStyleCnt="3"/>
      <dgm:spPr/>
    </dgm:pt>
    <dgm:pt modelId="{EA3DD980-DB15-7A4A-85C9-C090526DBFF5}" type="pres">
      <dgm:prSet presAssocID="{52B66965-3F86-4DA2-82D4-3E9BBB0A95BF}" presName="sibTransNodeCircle" presStyleLbl="alignNode1" presStyleIdx="0" presStyleCnt="6">
        <dgm:presLayoutVars>
          <dgm:chMax val="0"/>
          <dgm:bulletEnabled/>
        </dgm:presLayoutVars>
      </dgm:prSet>
      <dgm:spPr/>
    </dgm:pt>
    <dgm:pt modelId="{78BF075B-C15A-1449-8FAA-5C756BE88D0C}" type="pres">
      <dgm:prSet presAssocID="{80C82A7D-CE7B-4013-9C33-5801C878A521}" presName="bottomLine" presStyleLbl="alignNode1" presStyleIdx="1" presStyleCnt="6">
        <dgm:presLayoutVars/>
      </dgm:prSet>
      <dgm:spPr/>
    </dgm:pt>
    <dgm:pt modelId="{24F1FEBD-3F0B-9C4B-B150-C6D68646AD3A}" type="pres">
      <dgm:prSet presAssocID="{80C82A7D-CE7B-4013-9C33-5801C878A521}" presName="nodeText" presStyleLbl="bgAccFollowNode1" presStyleIdx="0" presStyleCnt="3">
        <dgm:presLayoutVars>
          <dgm:bulletEnabled val="1"/>
        </dgm:presLayoutVars>
      </dgm:prSet>
      <dgm:spPr/>
    </dgm:pt>
    <dgm:pt modelId="{CB960873-3737-204F-94CA-2B0F4DD28A63}" type="pres">
      <dgm:prSet presAssocID="{52B66965-3F86-4DA2-82D4-3E9BBB0A95BF}" presName="sibTrans" presStyleCnt="0"/>
      <dgm:spPr/>
    </dgm:pt>
    <dgm:pt modelId="{787D2102-9DA2-154E-86AF-D5ECE8F9F7E9}" type="pres">
      <dgm:prSet presAssocID="{BB9CDC40-4F3F-4C02-9928-7AAC55B6926E}" presName="compositeNode" presStyleCnt="0">
        <dgm:presLayoutVars>
          <dgm:bulletEnabled val="1"/>
        </dgm:presLayoutVars>
      </dgm:prSet>
      <dgm:spPr/>
    </dgm:pt>
    <dgm:pt modelId="{454D72CA-FEA1-9E42-ABB1-6B6BEE35316F}" type="pres">
      <dgm:prSet presAssocID="{BB9CDC40-4F3F-4C02-9928-7AAC55B6926E}" presName="bgRect" presStyleLbl="bgAccFollowNode1" presStyleIdx="1" presStyleCnt="3"/>
      <dgm:spPr/>
    </dgm:pt>
    <dgm:pt modelId="{6F15AD25-C4C5-604C-BE27-E053C42A4319}" type="pres">
      <dgm:prSet presAssocID="{7F7328AE-5F10-4905-AC50-4C6FEE20EB81}" presName="sibTransNodeCircle" presStyleLbl="alignNode1" presStyleIdx="2" presStyleCnt="6">
        <dgm:presLayoutVars>
          <dgm:chMax val="0"/>
          <dgm:bulletEnabled/>
        </dgm:presLayoutVars>
      </dgm:prSet>
      <dgm:spPr/>
    </dgm:pt>
    <dgm:pt modelId="{25607976-712D-E746-A071-F26B99673913}" type="pres">
      <dgm:prSet presAssocID="{BB9CDC40-4F3F-4C02-9928-7AAC55B6926E}" presName="bottomLine" presStyleLbl="alignNode1" presStyleIdx="3" presStyleCnt="6">
        <dgm:presLayoutVars/>
      </dgm:prSet>
      <dgm:spPr/>
    </dgm:pt>
    <dgm:pt modelId="{885DA781-3ABA-2840-B337-BD5E42AF598E}" type="pres">
      <dgm:prSet presAssocID="{BB9CDC40-4F3F-4C02-9928-7AAC55B6926E}" presName="nodeText" presStyleLbl="bgAccFollowNode1" presStyleIdx="1" presStyleCnt="3">
        <dgm:presLayoutVars>
          <dgm:bulletEnabled val="1"/>
        </dgm:presLayoutVars>
      </dgm:prSet>
      <dgm:spPr/>
    </dgm:pt>
    <dgm:pt modelId="{0BCFD5E3-05DD-2E42-A3E3-FC8E65DCA003}" type="pres">
      <dgm:prSet presAssocID="{7F7328AE-5F10-4905-AC50-4C6FEE20EB81}" presName="sibTrans" presStyleCnt="0"/>
      <dgm:spPr/>
    </dgm:pt>
    <dgm:pt modelId="{5DE26D6B-74F1-2945-91F2-04B570496060}" type="pres">
      <dgm:prSet presAssocID="{9927A749-1AA8-4367-BA39-9FEC9E342DA0}" presName="compositeNode" presStyleCnt="0">
        <dgm:presLayoutVars>
          <dgm:bulletEnabled val="1"/>
        </dgm:presLayoutVars>
      </dgm:prSet>
      <dgm:spPr/>
    </dgm:pt>
    <dgm:pt modelId="{A33132C0-E9F6-664B-963D-D2AF60B77926}" type="pres">
      <dgm:prSet presAssocID="{9927A749-1AA8-4367-BA39-9FEC9E342DA0}" presName="bgRect" presStyleLbl="bgAccFollowNode1" presStyleIdx="2" presStyleCnt="3"/>
      <dgm:spPr/>
    </dgm:pt>
    <dgm:pt modelId="{8BB953E3-2CE3-8A4C-9DC2-5A6B3C3B6F9C}" type="pres">
      <dgm:prSet presAssocID="{29F13641-D088-49E1-94D8-5F1DE48A84C7}" presName="sibTransNodeCircle" presStyleLbl="alignNode1" presStyleIdx="4" presStyleCnt="6">
        <dgm:presLayoutVars>
          <dgm:chMax val="0"/>
          <dgm:bulletEnabled/>
        </dgm:presLayoutVars>
      </dgm:prSet>
      <dgm:spPr/>
    </dgm:pt>
    <dgm:pt modelId="{4947A54C-E504-6E4C-9890-92E4A0E39775}" type="pres">
      <dgm:prSet presAssocID="{9927A749-1AA8-4367-BA39-9FEC9E342DA0}" presName="bottomLine" presStyleLbl="alignNode1" presStyleIdx="5" presStyleCnt="6">
        <dgm:presLayoutVars/>
      </dgm:prSet>
      <dgm:spPr/>
    </dgm:pt>
    <dgm:pt modelId="{85B66109-2447-6F41-A96C-2E060F37DF1B}" type="pres">
      <dgm:prSet presAssocID="{9927A749-1AA8-4367-BA39-9FEC9E342DA0}" presName="nodeText" presStyleLbl="bgAccFollowNode1" presStyleIdx="2" presStyleCnt="3">
        <dgm:presLayoutVars>
          <dgm:bulletEnabled val="1"/>
        </dgm:presLayoutVars>
      </dgm:prSet>
      <dgm:spPr/>
    </dgm:pt>
  </dgm:ptLst>
  <dgm:cxnLst>
    <dgm:cxn modelId="{82ADB512-D249-CA46-A964-19FA0FA3D7A6}" type="presOf" srcId="{9927A749-1AA8-4367-BA39-9FEC9E342DA0}" destId="{85B66109-2447-6F41-A96C-2E060F37DF1B}" srcOrd="1" destOrd="0" presId="urn:microsoft.com/office/officeart/2016/7/layout/BasicLinearProcessNumbered"/>
    <dgm:cxn modelId="{5531A217-B85F-F944-A7E4-8BEB48E7DDA7}" type="presOf" srcId="{80C82A7D-CE7B-4013-9C33-5801C878A521}" destId="{AFB4428D-611D-9447-8720-3582D7E579E0}" srcOrd="0" destOrd="0" presId="urn:microsoft.com/office/officeart/2016/7/layout/BasicLinearProcessNumbered"/>
    <dgm:cxn modelId="{0301182A-8666-49B8-B5D1-593F14870631}" srcId="{9CCE5B54-767E-4667-B809-CB1ABF01AACD}" destId="{9927A749-1AA8-4367-BA39-9FEC9E342DA0}" srcOrd="2" destOrd="0" parTransId="{1E50514D-76B8-462E-993A-EE14E4DA448A}" sibTransId="{29F13641-D088-49E1-94D8-5F1DE48A84C7}"/>
    <dgm:cxn modelId="{7B014731-D621-447E-AC0B-7DE688FE1B75}" srcId="{9CCE5B54-767E-4667-B809-CB1ABF01AACD}" destId="{80C82A7D-CE7B-4013-9C33-5801C878A521}" srcOrd="0" destOrd="0" parTransId="{13F134C5-0EF4-400F-8051-6EDD3D2D3D5A}" sibTransId="{52B66965-3F86-4DA2-82D4-3E9BBB0A95BF}"/>
    <dgm:cxn modelId="{55146744-466B-504B-8F90-9347D623484C}" type="presOf" srcId="{9CCE5B54-767E-4667-B809-CB1ABF01AACD}" destId="{CCD7A765-9CBA-C04A-BB17-C61E6E4CB55E}" srcOrd="0" destOrd="0" presId="urn:microsoft.com/office/officeart/2016/7/layout/BasicLinearProcessNumbered"/>
    <dgm:cxn modelId="{4DEA2366-DC0E-FA48-BD0B-67BD7AD328B5}" type="presOf" srcId="{BB9CDC40-4F3F-4C02-9928-7AAC55B6926E}" destId="{454D72CA-FEA1-9E42-ABB1-6B6BEE35316F}" srcOrd="0" destOrd="0" presId="urn:microsoft.com/office/officeart/2016/7/layout/BasicLinearProcessNumbered"/>
    <dgm:cxn modelId="{D6EEB067-2AD4-154A-9D7E-CFE2E3BC469D}" type="presOf" srcId="{BB9CDC40-4F3F-4C02-9928-7AAC55B6926E}" destId="{885DA781-3ABA-2840-B337-BD5E42AF598E}" srcOrd="1" destOrd="0" presId="urn:microsoft.com/office/officeart/2016/7/layout/BasicLinearProcessNumbered"/>
    <dgm:cxn modelId="{D3BAAA7D-3463-AE46-A7A1-33FD91E62DE5}" type="presOf" srcId="{80C82A7D-CE7B-4013-9C33-5801C878A521}" destId="{24F1FEBD-3F0B-9C4B-B150-C6D68646AD3A}" srcOrd="1" destOrd="0" presId="urn:microsoft.com/office/officeart/2016/7/layout/BasicLinearProcessNumbered"/>
    <dgm:cxn modelId="{8D60E487-2126-C746-A88E-BFBBB436B24A}" type="presOf" srcId="{7F7328AE-5F10-4905-AC50-4C6FEE20EB81}" destId="{6F15AD25-C4C5-604C-BE27-E053C42A4319}" srcOrd="0" destOrd="0" presId="urn:microsoft.com/office/officeart/2016/7/layout/BasicLinearProcessNumbered"/>
    <dgm:cxn modelId="{4C3B1A92-5F21-9342-8893-9E766A4B374B}" type="presOf" srcId="{9927A749-1AA8-4367-BA39-9FEC9E342DA0}" destId="{A33132C0-E9F6-664B-963D-D2AF60B77926}" srcOrd="0" destOrd="0" presId="urn:microsoft.com/office/officeart/2016/7/layout/BasicLinearProcessNumbered"/>
    <dgm:cxn modelId="{C404D0A0-8CC9-BB4E-8B34-042B5C363255}" type="presOf" srcId="{52B66965-3F86-4DA2-82D4-3E9BBB0A95BF}" destId="{EA3DD980-DB15-7A4A-85C9-C090526DBFF5}" srcOrd="0" destOrd="0" presId="urn:microsoft.com/office/officeart/2016/7/layout/BasicLinearProcessNumbered"/>
    <dgm:cxn modelId="{B5448BBB-AAD6-504D-896F-4DB8CC9357F2}" type="presOf" srcId="{29F13641-D088-49E1-94D8-5F1DE48A84C7}" destId="{8BB953E3-2CE3-8A4C-9DC2-5A6B3C3B6F9C}" srcOrd="0" destOrd="0" presId="urn:microsoft.com/office/officeart/2016/7/layout/BasicLinearProcessNumbered"/>
    <dgm:cxn modelId="{EE09C5C8-BEDF-446B-A78D-45BB07104DD5}" srcId="{9CCE5B54-767E-4667-B809-CB1ABF01AACD}" destId="{BB9CDC40-4F3F-4C02-9928-7AAC55B6926E}" srcOrd="1" destOrd="0" parTransId="{040D891C-361F-43E2-B3F8-C9F66F563BE3}" sibTransId="{7F7328AE-5F10-4905-AC50-4C6FEE20EB81}"/>
    <dgm:cxn modelId="{A08B8350-08E0-D847-9FDC-DA08A1397AFD}" type="presParOf" srcId="{CCD7A765-9CBA-C04A-BB17-C61E6E4CB55E}" destId="{6AE66C50-1297-5942-84CF-FE3093C62348}" srcOrd="0" destOrd="0" presId="urn:microsoft.com/office/officeart/2016/7/layout/BasicLinearProcessNumbered"/>
    <dgm:cxn modelId="{E3D5F10B-DC51-BD49-B02D-9491C81CBCBE}" type="presParOf" srcId="{6AE66C50-1297-5942-84CF-FE3093C62348}" destId="{AFB4428D-611D-9447-8720-3582D7E579E0}" srcOrd="0" destOrd="0" presId="urn:microsoft.com/office/officeart/2016/7/layout/BasicLinearProcessNumbered"/>
    <dgm:cxn modelId="{FBA0EA0D-5010-014E-BC8D-7236362D0A49}" type="presParOf" srcId="{6AE66C50-1297-5942-84CF-FE3093C62348}" destId="{EA3DD980-DB15-7A4A-85C9-C090526DBFF5}" srcOrd="1" destOrd="0" presId="urn:microsoft.com/office/officeart/2016/7/layout/BasicLinearProcessNumbered"/>
    <dgm:cxn modelId="{80D3FFEC-0395-604B-AFD5-788A31FE1F66}" type="presParOf" srcId="{6AE66C50-1297-5942-84CF-FE3093C62348}" destId="{78BF075B-C15A-1449-8FAA-5C756BE88D0C}" srcOrd="2" destOrd="0" presId="urn:microsoft.com/office/officeart/2016/7/layout/BasicLinearProcessNumbered"/>
    <dgm:cxn modelId="{8A0A50EF-0C2E-4743-B3A6-8F8E0F6A43DA}" type="presParOf" srcId="{6AE66C50-1297-5942-84CF-FE3093C62348}" destId="{24F1FEBD-3F0B-9C4B-B150-C6D68646AD3A}" srcOrd="3" destOrd="0" presId="urn:microsoft.com/office/officeart/2016/7/layout/BasicLinearProcessNumbered"/>
    <dgm:cxn modelId="{2512DFF1-D3EC-8242-957D-E3481410496C}" type="presParOf" srcId="{CCD7A765-9CBA-C04A-BB17-C61E6E4CB55E}" destId="{CB960873-3737-204F-94CA-2B0F4DD28A63}" srcOrd="1" destOrd="0" presId="urn:microsoft.com/office/officeart/2016/7/layout/BasicLinearProcessNumbered"/>
    <dgm:cxn modelId="{FF241A71-EC36-E449-9547-D21313E935F9}" type="presParOf" srcId="{CCD7A765-9CBA-C04A-BB17-C61E6E4CB55E}" destId="{787D2102-9DA2-154E-86AF-D5ECE8F9F7E9}" srcOrd="2" destOrd="0" presId="urn:microsoft.com/office/officeart/2016/7/layout/BasicLinearProcessNumbered"/>
    <dgm:cxn modelId="{48158725-E473-E34A-AA4E-83958B657D75}" type="presParOf" srcId="{787D2102-9DA2-154E-86AF-D5ECE8F9F7E9}" destId="{454D72CA-FEA1-9E42-ABB1-6B6BEE35316F}" srcOrd="0" destOrd="0" presId="urn:microsoft.com/office/officeart/2016/7/layout/BasicLinearProcessNumbered"/>
    <dgm:cxn modelId="{71FE5852-698E-4547-9DC7-93DD976A9FE1}" type="presParOf" srcId="{787D2102-9DA2-154E-86AF-D5ECE8F9F7E9}" destId="{6F15AD25-C4C5-604C-BE27-E053C42A4319}" srcOrd="1" destOrd="0" presId="urn:microsoft.com/office/officeart/2016/7/layout/BasicLinearProcessNumbered"/>
    <dgm:cxn modelId="{C4DF1DA9-F8CA-9346-9A79-F5FEFADA86AC}" type="presParOf" srcId="{787D2102-9DA2-154E-86AF-D5ECE8F9F7E9}" destId="{25607976-712D-E746-A071-F26B99673913}" srcOrd="2" destOrd="0" presId="urn:microsoft.com/office/officeart/2016/7/layout/BasicLinearProcessNumbered"/>
    <dgm:cxn modelId="{2B2278D8-2873-D549-ADCB-6AF28A8E3384}" type="presParOf" srcId="{787D2102-9DA2-154E-86AF-D5ECE8F9F7E9}" destId="{885DA781-3ABA-2840-B337-BD5E42AF598E}" srcOrd="3" destOrd="0" presId="urn:microsoft.com/office/officeart/2016/7/layout/BasicLinearProcessNumbered"/>
    <dgm:cxn modelId="{BC2DF304-279C-284A-9E68-D01944A16ED9}" type="presParOf" srcId="{CCD7A765-9CBA-C04A-BB17-C61E6E4CB55E}" destId="{0BCFD5E3-05DD-2E42-A3E3-FC8E65DCA003}" srcOrd="3" destOrd="0" presId="urn:microsoft.com/office/officeart/2016/7/layout/BasicLinearProcessNumbered"/>
    <dgm:cxn modelId="{4903413D-9D70-AC4E-B627-70C3736BEEA6}" type="presParOf" srcId="{CCD7A765-9CBA-C04A-BB17-C61E6E4CB55E}" destId="{5DE26D6B-74F1-2945-91F2-04B570496060}" srcOrd="4" destOrd="0" presId="urn:microsoft.com/office/officeart/2016/7/layout/BasicLinearProcessNumbered"/>
    <dgm:cxn modelId="{AFD5DDDF-3DBB-E841-A060-E759807C88DD}" type="presParOf" srcId="{5DE26D6B-74F1-2945-91F2-04B570496060}" destId="{A33132C0-E9F6-664B-963D-D2AF60B77926}" srcOrd="0" destOrd="0" presId="urn:microsoft.com/office/officeart/2016/7/layout/BasicLinearProcessNumbered"/>
    <dgm:cxn modelId="{343028FC-50AF-A641-B747-4DE8215C8BBC}" type="presParOf" srcId="{5DE26D6B-74F1-2945-91F2-04B570496060}" destId="{8BB953E3-2CE3-8A4C-9DC2-5A6B3C3B6F9C}" srcOrd="1" destOrd="0" presId="urn:microsoft.com/office/officeart/2016/7/layout/BasicLinearProcessNumbered"/>
    <dgm:cxn modelId="{436E4BD3-5AD9-6E40-9096-79E05D20B19A}" type="presParOf" srcId="{5DE26D6B-74F1-2945-91F2-04B570496060}" destId="{4947A54C-E504-6E4C-9890-92E4A0E39775}" srcOrd="2" destOrd="0" presId="urn:microsoft.com/office/officeart/2016/7/layout/BasicLinearProcessNumbered"/>
    <dgm:cxn modelId="{2045D1EB-B3A8-AD4D-890C-B3772EF68ABD}" type="presParOf" srcId="{5DE26D6B-74F1-2945-91F2-04B570496060}" destId="{85B66109-2447-6F41-A96C-2E060F37DF1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C4D687-D5C7-4CF2-8284-98E74B8E00F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FB98E7-240E-460E-A222-D1B5B286E69B}">
      <dgm:prSet/>
      <dgm:spPr/>
      <dgm:t>
        <a:bodyPr/>
        <a:lstStyle/>
        <a:p>
          <a:pPr>
            <a:defRPr cap="all"/>
          </a:pPr>
          <a:r>
            <a:rPr lang="en-US"/>
            <a:t>Familiarize yourself with policy</a:t>
          </a:r>
        </a:p>
      </dgm:t>
    </dgm:pt>
    <dgm:pt modelId="{552B613F-C16E-4690-A924-DAEE76CA7FDC}" type="parTrans" cxnId="{D1C70F2F-9DA9-484F-83C2-152D70C4FE3F}">
      <dgm:prSet/>
      <dgm:spPr/>
      <dgm:t>
        <a:bodyPr/>
        <a:lstStyle/>
        <a:p>
          <a:endParaRPr lang="en-US"/>
        </a:p>
      </dgm:t>
    </dgm:pt>
    <dgm:pt modelId="{9018B645-63A5-4839-BD99-3A5568056DFF}" type="sibTrans" cxnId="{D1C70F2F-9DA9-484F-83C2-152D70C4FE3F}">
      <dgm:prSet/>
      <dgm:spPr/>
      <dgm:t>
        <a:bodyPr/>
        <a:lstStyle/>
        <a:p>
          <a:endParaRPr lang="en-US"/>
        </a:p>
      </dgm:t>
    </dgm:pt>
    <dgm:pt modelId="{E1B8BD9F-9ACB-4B81-B25C-E96B7476B8B9}">
      <dgm:prSet/>
      <dgm:spPr/>
      <dgm:t>
        <a:bodyPr/>
        <a:lstStyle/>
        <a:p>
          <a:pPr>
            <a:defRPr cap="all"/>
          </a:pPr>
          <a:r>
            <a:rPr lang="en-US"/>
            <a:t>Know who to call and when</a:t>
          </a:r>
        </a:p>
      </dgm:t>
    </dgm:pt>
    <dgm:pt modelId="{8C94A2F3-0C16-47F2-8CF3-64CC73DBC388}" type="parTrans" cxnId="{31084A86-2697-4253-9E9B-48C145269EBD}">
      <dgm:prSet/>
      <dgm:spPr/>
      <dgm:t>
        <a:bodyPr/>
        <a:lstStyle/>
        <a:p>
          <a:endParaRPr lang="en-US"/>
        </a:p>
      </dgm:t>
    </dgm:pt>
    <dgm:pt modelId="{0E62AE38-ECE0-48F0-97F1-8294AF7319D4}" type="sibTrans" cxnId="{31084A86-2697-4253-9E9B-48C145269EBD}">
      <dgm:prSet/>
      <dgm:spPr/>
      <dgm:t>
        <a:bodyPr/>
        <a:lstStyle/>
        <a:p>
          <a:endParaRPr lang="en-US"/>
        </a:p>
      </dgm:t>
    </dgm:pt>
    <dgm:pt modelId="{A2264482-FE7A-4F08-B55F-9B012C482D9E}">
      <dgm:prSet/>
      <dgm:spPr/>
      <dgm:t>
        <a:bodyPr/>
        <a:lstStyle/>
        <a:p>
          <a:pPr>
            <a:defRPr cap="all"/>
          </a:pPr>
          <a:r>
            <a:rPr lang="en-US"/>
            <a:t>Do not attempt things you have not been trained or certified to do</a:t>
          </a:r>
        </a:p>
      </dgm:t>
    </dgm:pt>
    <dgm:pt modelId="{55F8B9DD-2375-478D-9DA7-FA2B4F7C3843}" type="parTrans" cxnId="{69B38BD5-F016-483B-A3DE-1A456FB71D22}">
      <dgm:prSet/>
      <dgm:spPr/>
      <dgm:t>
        <a:bodyPr/>
        <a:lstStyle/>
        <a:p>
          <a:endParaRPr lang="en-US"/>
        </a:p>
      </dgm:t>
    </dgm:pt>
    <dgm:pt modelId="{C0944EE9-A91E-42BA-AA2C-880D6320FDDF}" type="sibTrans" cxnId="{69B38BD5-F016-483B-A3DE-1A456FB71D22}">
      <dgm:prSet/>
      <dgm:spPr/>
      <dgm:t>
        <a:bodyPr/>
        <a:lstStyle/>
        <a:p>
          <a:endParaRPr lang="en-US"/>
        </a:p>
      </dgm:t>
    </dgm:pt>
    <dgm:pt modelId="{B809079F-4D25-41F9-AA11-0D18889A2C78}" type="pres">
      <dgm:prSet presAssocID="{DFC4D687-D5C7-4CF2-8284-98E74B8E00FF}" presName="root" presStyleCnt="0">
        <dgm:presLayoutVars>
          <dgm:dir/>
          <dgm:resizeHandles val="exact"/>
        </dgm:presLayoutVars>
      </dgm:prSet>
      <dgm:spPr/>
    </dgm:pt>
    <dgm:pt modelId="{C270372A-6209-439C-B293-F828ECCEEDC5}" type="pres">
      <dgm:prSet presAssocID="{9DFB98E7-240E-460E-A222-D1B5B286E69B}" presName="compNode" presStyleCnt="0"/>
      <dgm:spPr/>
    </dgm:pt>
    <dgm:pt modelId="{FB44433B-2AF5-4762-859C-FBA72B92CFC6}" type="pres">
      <dgm:prSet presAssocID="{9DFB98E7-240E-460E-A222-D1B5B286E69B}" presName="iconBgRect" presStyleLbl="bgShp" presStyleIdx="0" presStyleCnt="3"/>
      <dgm:spPr>
        <a:prstGeom prst="round2DiagRect">
          <a:avLst>
            <a:gd name="adj1" fmla="val 29727"/>
            <a:gd name="adj2" fmla="val 0"/>
          </a:avLst>
        </a:prstGeom>
      </dgm:spPr>
    </dgm:pt>
    <dgm:pt modelId="{9E0EC097-2AAE-414F-A6E6-4BEFD575DE4F}" type="pres">
      <dgm:prSet presAssocID="{9DFB98E7-240E-460E-A222-D1B5B286E6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27B2C9F-5559-4A8C-9508-BF5A05EB1E03}" type="pres">
      <dgm:prSet presAssocID="{9DFB98E7-240E-460E-A222-D1B5B286E69B}" presName="spaceRect" presStyleCnt="0"/>
      <dgm:spPr/>
    </dgm:pt>
    <dgm:pt modelId="{06FC03BB-CCAD-4CB8-81D7-CF5E4B0373DF}" type="pres">
      <dgm:prSet presAssocID="{9DFB98E7-240E-460E-A222-D1B5B286E69B}" presName="textRect" presStyleLbl="revTx" presStyleIdx="0" presStyleCnt="3">
        <dgm:presLayoutVars>
          <dgm:chMax val="1"/>
          <dgm:chPref val="1"/>
        </dgm:presLayoutVars>
      </dgm:prSet>
      <dgm:spPr/>
    </dgm:pt>
    <dgm:pt modelId="{05CA69AC-47E9-46CB-A5D9-84F6BDAF6E27}" type="pres">
      <dgm:prSet presAssocID="{9018B645-63A5-4839-BD99-3A5568056DFF}" presName="sibTrans" presStyleCnt="0"/>
      <dgm:spPr/>
    </dgm:pt>
    <dgm:pt modelId="{41EB092C-5357-4DFE-ABC7-142A5442021E}" type="pres">
      <dgm:prSet presAssocID="{E1B8BD9F-9ACB-4B81-B25C-E96B7476B8B9}" presName="compNode" presStyleCnt="0"/>
      <dgm:spPr/>
    </dgm:pt>
    <dgm:pt modelId="{86A48E2D-7C10-4408-8A46-9DC5E9E56A98}" type="pres">
      <dgm:prSet presAssocID="{E1B8BD9F-9ACB-4B81-B25C-E96B7476B8B9}" presName="iconBgRect" presStyleLbl="bgShp" presStyleIdx="1" presStyleCnt="3"/>
      <dgm:spPr>
        <a:prstGeom prst="round2DiagRect">
          <a:avLst>
            <a:gd name="adj1" fmla="val 29727"/>
            <a:gd name="adj2" fmla="val 0"/>
          </a:avLst>
        </a:prstGeom>
      </dgm:spPr>
    </dgm:pt>
    <dgm:pt modelId="{B94D5543-11EE-437C-A711-6DD0B2D74F91}" type="pres">
      <dgm:prSet presAssocID="{E1B8BD9F-9ACB-4B81-B25C-E96B7476B8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8827E926-4A05-44FB-B8E7-5C6C4343F11C}" type="pres">
      <dgm:prSet presAssocID="{E1B8BD9F-9ACB-4B81-B25C-E96B7476B8B9}" presName="spaceRect" presStyleCnt="0"/>
      <dgm:spPr/>
    </dgm:pt>
    <dgm:pt modelId="{84F6E3F2-1598-439A-9450-382346DFA582}" type="pres">
      <dgm:prSet presAssocID="{E1B8BD9F-9ACB-4B81-B25C-E96B7476B8B9}" presName="textRect" presStyleLbl="revTx" presStyleIdx="1" presStyleCnt="3">
        <dgm:presLayoutVars>
          <dgm:chMax val="1"/>
          <dgm:chPref val="1"/>
        </dgm:presLayoutVars>
      </dgm:prSet>
      <dgm:spPr/>
    </dgm:pt>
    <dgm:pt modelId="{7AA61E41-F409-47A8-A3A5-587BFD61D631}" type="pres">
      <dgm:prSet presAssocID="{0E62AE38-ECE0-48F0-97F1-8294AF7319D4}" presName="sibTrans" presStyleCnt="0"/>
      <dgm:spPr/>
    </dgm:pt>
    <dgm:pt modelId="{99BEAC3F-4BB8-4976-BF15-74D57FF9B00D}" type="pres">
      <dgm:prSet presAssocID="{A2264482-FE7A-4F08-B55F-9B012C482D9E}" presName="compNode" presStyleCnt="0"/>
      <dgm:spPr/>
    </dgm:pt>
    <dgm:pt modelId="{121EAF90-512B-4566-8114-BEE8F8CCE5EB}" type="pres">
      <dgm:prSet presAssocID="{A2264482-FE7A-4F08-B55F-9B012C482D9E}" presName="iconBgRect" presStyleLbl="bgShp" presStyleIdx="2" presStyleCnt="3"/>
      <dgm:spPr>
        <a:prstGeom prst="round2DiagRect">
          <a:avLst>
            <a:gd name="adj1" fmla="val 29727"/>
            <a:gd name="adj2" fmla="val 0"/>
          </a:avLst>
        </a:prstGeom>
      </dgm:spPr>
    </dgm:pt>
    <dgm:pt modelId="{B1186A45-BEF2-4DE6-AE61-3BF778AE7CF0}" type="pres">
      <dgm:prSet presAssocID="{A2264482-FE7A-4F08-B55F-9B012C482D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89795004-A6CB-4245-A3EC-FD28E09DE478}" type="pres">
      <dgm:prSet presAssocID="{A2264482-FE7A-4F08-B55F-9B012C482D9E}" presName="spaceRect" presStyleCnt="0"/>
      <dgm:spPr/>
    </dgm:pt>
    <dgm:pt modelId="{A9D8D085-D54A-4FDD-8A2A-6B8BC4F0CC07}" type="pres">
      <dgm:prSet presAssocID="{A2264482-FE7A-4F08-B55F-9B012C482D9E}" presName="textRect" presStyleLbl="revTx" presStyleIdx="2" presStyleCnt="3">
        <dgm:presLayoutVars>
          <dgm:chMax val="1"/>
          <dgm:chPref val="1"/>
        </dgm:presLayoutVars>
      </dgm:prSet>
      <dgm:spPr/>
    </dgm:pt>
  </dgm:ptLst>
  <dgm:cxnLst>
    <dgm:cxn modelId="{D1C70F2F-9DA9-484F-83C2-152D70C4FE3F}" srcId="{DFC4D687-D5C7-4CF2-8284-98E74B8E00FF}" destId="{9DFB98E7-240E-460E-A222-D1B5B286E69B}" srcOrd="0" destOrd="0" parTransId="{552B613F-C16E-4690-A924-DAEE76CA7FDC}" sibTransId="{9018B645-63A5-4839-BD99-3A5568056DFF}"/>
    <dgm:cxn modelId="{31084A86-2697-4253-9E9B-48C145269EBD}" srcId="{DFC4D687-D5C7-4CF2-8284-98E74B8E00FF}" destId="{E1B8BD9F-9ACB-4B81-B25C-E96B7476B8B9}" srcOrd="1" destOrd="0" parTransId="{8C94A2F3-0C16-47F2-8CF3-64CC73DBC388}" sibTransId="{0E62AE38-ECE0-48F0-97F1-8294AF7319D4}"/>
    <dgm:cxn modelId="{38FEA397-A523-44B3-8FB3-CFC8E34C428B}" type="presOf" srcId="{A2264482-FE7A-4F08-B55F-9B012C482D9E}" destId="{A9D8D085-D54A-4FDD-8A2A-6B8BC4F0CC07}" srcOrd="0" destOrd="0" presId="urn:microsoft.com/office/officeart/2018/5/layout/IconLeafLabelList"/>
    <dgm:cxn modelId="{CFE7EFD0-67E7-4594-BE3E-A457AA9B3CE1}" type="presOf" srcId="{E1B8BD9F-9ACB-4B81-B25C-E96B7476B8B9}" destId="{84F6E3F2-1598-439A-9450-382346DFA582}" srcOrd="0" destOrd="0" presId="urn:microsoft.com/office/officeart/2018/5/layout/IconLeafLabelList"/>
    <dgm:cxn modelId="{69B38BD5-F016-483B-A3DE-1A456FB71D22}" srcId="{DFC4D687-D5C7-4CF2-8284-98E74B8E00FF}" destId="{A2264482-FE7A-4F08-B55F-9B012C482D9E}" srcOrd="2" destOrd="0" parTransId="{55F8B9DD-2375-478D-9DA7-FA2B4F7C3843}" sibTransId="{C0944EE9-A91E-42BA-AA2C-880D6320FDDF}"/>
    <dgm:cxn modelId="{498B9FE7-0EDD-4865-809D-CE34039806EB}" type="presOf" srcId="{9DFB98E7-240E-460E-A222-D1B5B286E69B}" destId="{06FC03BB-CCAD-4CB8-81D7-CF5E4B0373DF}" srcOrd="0" destOrd="0" presId="urn:microsoft.com/office/officeart/2018/5/layout/IconLeafLabelList"/>
    <dgm:cxn modelId="{9799C5F6-DCC4-4BB9-BDEA-3CF052DF5396}" type="presOf" srcId="{DFC4D687-D5C7-4CF2-8284-98E74B8E00FF}" destId="{B809079F-4D25-41F9-AA11-0D18889A2C78}" srcOrd="0" destOrd="0" presId="urn:microsoft.com/office/officeart/2018/5/layout/IconLeafLabelList"/>
    <dgm:cxn modelId="{A96F68F5-6125-4129-BC97-BCB6585DECB5}" type="presParOf" srcId="{B809079F-4D25-41F9-AA11-0D18889A2C78}" destId="{C270372A-6209-439C-B293-F828ECCEEDC5}" srcOrd="0" destOrd="0" presId="urn:microsoft.com/office/officeart/2018/5/layout/IconLeafLabelList"/>
    <dgm:cxn modelId="{97548300-477F-4547-864D-70EE67EAF4E3}" type="presParOf" srcId="{C270372A-6209-439C-B293-F828ECCEEDC5}" destId="{FB44433B-2AF5-4762-859C-FBA72B92CFC6}" srcOrd="0" destOrd="0" presId="urn:microsoft.com/office/officeart/2018/5/layout/IconLeafLabelList"/>
    <dgm:cxn modelId="{476E7869-D762-4ECB-ADA7-4619EB5DFDC2}" type="presParOf" srcId="{C270372A-6209-439C-B293-F828ECCEEDC5}" destId="{9E0EC097-2AAE-414F-A6E6-4BEFD575DE4F}" srcOrd="1" destOrd="0" presId="urn:microsoft.com/office/officeart/2018/5/layout/IconLeafLabelList"/>
    <dgm:cxn modelId="{4EFA83F7-1BDC-467F-A312-C64D3E9B4FE6}" type="presParOf" srcId="{C270372A-6209-439C-B293-F828ECCEEDC5}" destId="{827B2C9F-5559-4A8C-9508-BF5A05EB1E03}" srcOrd="2" destOrd="0" presId="urn:microsoft.com/office/officeart/2018/5/layout/IconLeafLabelList"/>
    <dgm:cxn modelId="{DEAC9373-AF9B-4E61-BE84-D9AE574F4921}" type="presParOf" srcId="{C270372A-6209-439C-B293-F828ECCEEDC5}" destId="{06FC03BB-CCAD-4CB8-81D7-CF5E4B0373DF}" srcOrd="3" destOrd="0" presId="urn:microsoft.com/office/officeart/2018/5/layout/IconLeafLabelList"/>
    <dgm:cxn modelId="{957F2327-9B40-4750-AF9E-9B304C1637A0}" type="presParOf" srcId="{B809079F-4D25-41F9-AA11-0D18889A2C78}" destId="{05CA69AC-47E9-46CB-A5D9-84F6BDAF6E27}" srcOrd="1" destOrd="0" presId="urn:microsoft.com/office/officeart/2018/5/layout/IconLeafLabelList"/>
    <dgm:cxn modelId="{67A89852-693E-4DA5-9B56-683048F8D227}" type="presParOf" srcId="{B809079F-4D25-41F9-AA11-0D18889A2C78}" destId="{41EB092C-5357-4DFE-ABC7-142A5442021E}" srcOrd="2" destOrd="0" presId="urn:microsoft.com/office/officeart/2018/5/layout/IconLeafLabelList"/>
    <dgm:cxn modelId="{B2BAA95B-B40D-439A-B2AB-0866E7D9C12B}" type="presParOf" srcId="{41EB092C-5357-4DFE-ABC7-142A5442021E}" destId="{86A48E2D-7C10-4408-8A46-9DC5E9E56A98}" srcOrd="0" destOrd="0" presId="urn:microsoft.com/office/officeart/2018/5/layout/IconLeafLabelList"/>
    <dgm:cxn modelId="{97C221D6-C5A9-4317-8CB0-DA7254C5CD14}" type="presParOf" srcId="{41EB092C-5357-4DFE-ABC7-142A5442021E}" destId="{B94D5543-11EE-437C-A711-6DD0B2D74F91}" srcOrd="1" destOrd="0" presId="urn:microsoft.com/office/officeart/2018/5/layout/IconLeafLabelList"/>
    <dgm:cxn modelId="{1939AF19-1787-4DA7-8A7B-5731CF8B741C}" type="presParOf" srcId="{41EB092C-5357-4DFE-ABC7-142A5442021E}" destId="{8827E926-4A05-44FB-B8E7-5C6C4343F11C}" srcOrd="2" destOrd="0" presId="urn:microsoft.com/office/officeart/2018/5/layout/IconLeafLabelList"/>
    <dgm:cxn modelId="{6F136F8F-1D2B-45EF-A943-1E75EB86C8C4}" type="presParOf" srcId="{41EB092C-5357-4DFE-ABC7-142A5442021E}" destId="{84F6E3F2-1598-439A-9450-382346DFA582}" srcOrd="3" destOrd="0" presId="urn:microsoft.com/office/officeart/2018/5/layout/IconLeafLabelList"/>
    <dgm:cxn modelId="{5C303D65-93BC-4C20-8DD5-9F43E121B548}" type="presParOf" srcId="{B809079F-4D25-41F9-AA11-0D18889A2C78}" destId="{7AA61E41-F409-47A8-A3A5-587BFD61D631}" srcOrd="3" destOrd="0" presId="urn:microsoft.com/office/officeart/2018/5/layout/IconLeafLabelList"/>
    <dgm:cxn modelId="{9E42128D-4FF9-4DA2-AE01-C2D310A15DCA}" type="presParOf" srcId="{B809079F-4D25-41F9-AA11-0D18889A2C78}" destId="{99BEAC3F-4BB8-4976-BF15-74D57FF9B00D}" srcOrd="4" destOrd="0" presId="urn:microsoft.com/office/officeart/2018/5/layout/IconLeafLabelList"/>
    <dgm:cxn modelId="{B6D2909C-0FB8-4AEC-BDF7-27BD2E74EE40}" type="presParOf" srcId="{99BEAC3F-4BB8-4976-BF15-74D57FF9B00D}" destId="{121EAF90-512B-4566-8114-BEE8F8CCE5EB}" srcOrd="0" destOrd="0" presId="urn:microsoft.com/office/officeart/2018/5/layout/IconLeafLabelList"/>
    <dgm:cxn modelId="{16251DB1-8B49-49DB-9AD6-8FFF5F9A3256}" type="presParOf" srcId="{99BEAC3F-4BB8-4976-BF15-74D57FF9B00D}" destId="{B1186A45-BEF2-4DE6-AE61-3BF778AE7CF0}" srcOrd="1" destOrd="0" presId="urn:microsoft.com/office/officeart/2018/5/layout/IconLeafLabelList"/>
    <dgm:cxn modelId="{822D4AA0-F89D-4E62-A01C-2C5E0D816481}" type="presParOf" srcId="{99BEAC3F-4BB8-4976-BF15-74D57FF9B00D}" destId="{89795004-A6CB-4245-A3EC-FD28E09DE478}" srcOrd="2" destOrd="0" presId="urn:microsoft.com/office/officeart/2018/5/layout/IconLeafLabelList"/>
    <dgm:cxn modelId="{572960F2-3099-4A47-8FE7-2F9B1A4634A2}" type="presParOf" srcId="{99BEAC3F-4BB8-4976-BF15-74D57FF9B00D}" destId="{A9D8D085-D54A-4FDD-8A2A-6B8BC4F0CC0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0747AB-9AA9-4CE4-A3E1-FED0FB066D7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53C6958-13B8-4832-9E62-935F37418052}">
      <dgm:prSet/>
      <dgm:spPr/>
      <dgm:t>
        <a:bodyPr/>
        <a:lstStyle/>
        <a:p>
          <a:r>
            <a:rPr lang="en-US"/>
            <a:t>No one is perfect</a:t>
          </a:r>
        </a:p>
      </dgm:t>
    </dgm:pt>
    <dgm:pt modelId="{B0FF1D78-8F50-4E92-AEF4-9469092F5BCD}" type="parTrans" cxnId="{EC52F43B-6D89-4AD1-AA5C-B65DE386BE18}">
      <dgm:prSet/>
      <dgm:spPr/>
      <dgm:t>
        <a:bodyPr/>
        <a:lstStyle/>
        <a:p>
          <a:endParaRPr lang="en-US"/>
        </a:p>
      </dgm:t>
    </dgm:pt>
    <dgm:pt modelId="{FB8899D3-E30E-4B9A-8F11-8284ADFF5A6C}" type="sibTrans" cxnId="{EC52F43B-6D89-4AD1-AA5C-B65DE386BE18}">
      <dgm:prSet/>
      <dgm:spPr/>
      <dgm:t>
        <a:bodyPr/>
        <a:lstStyle/>
        <a:p>
          <a:endParaRPr lang="en-US"/>
        </a:p>
      </dgm:t>
    </dgm:pt>
    <dgm:pt modelId="{FE7577A1-84A1-470A-A0B1-1E6D1B0F3605}">
      <dgm:prSet/>
      <dgm:spPr/>
      <dgm:t>
        <a:bodyPr/>
        <a:lstStyle/>
        <a:p>
          <a:r>
            <a:rPr lang="en-US"/>
            <a:t>Try to always do the right thing</a:t>
          </a:r>
        </a:p>
      </dgm:t>
    </dgm:pt>
    <dgm:pt modelId="{3238BDC6-FDF0-4202-8CAF-B312453E1FB7}" type="parTrans" cxnId="{F6F30A71-58A7-4B9F-B770-42343723ED64}">
      <dgm:prSet/>
      <dgm:spPr/>
      <dgm:t>
        <a:bodyPr/>
        <a:lstStyle/>
        <a:p>
          <a:endParaRPr lang="en-US"/>
        </a:p>
      </dgm:t>
    </dgm:pt>
    <dgm:pt modelId="{B66FCB2B-53C3-4837-BFCA-1FCA1DFE8942}" type="sibTrans" cxnId="{F6F30A71-58A7-4B9F-B770-42343723ED64}">
      <dgm:prSet/>
      <dgm:spPr/>
      <dgm:t>
        <a:bodyPr/>
        <a:lstStyle/>
        <a:p>
          <a:endParaRPr lang="en-US"/>
        </a:p>
      </dgm:t>
    </dgm:pt>
    <dgm:pt modelId="{9D4970C5-CFF5-5C49-B380-132A8BC87284}" type="pres">
      <dgm:prSet presAssocID="{5A0747AB-9AA9-4CE4-A3E1-FED0FB066D7A}" presName="diagram" presStyleCnt="0">
        <dgm:presLayoutVars>
          <dgm:dir/>
          <dgm:resizeHandles val="exact"/>
        </dgm:presLayoutVars>
      </dgm:prSet>
      <dgm:spPr/>
    </dgm:pt>
    <dgm:pt modelId="{C07A3739-5E8C-8549-A7B5-6D5F7D33473F}" type="pres">
      <dgm:prSet presAssocID="{B53C6958-13B8-4832-9E62-935F37418052}" presName="node" presStyleLbl="node1" presStyleIdx="0" presStyleCnt="2">
        <dgm:presLayoutVars>
          <dgm:bulletEnabled val="1"/>
        </dgm:presLayoutVars>
      </dgm:prSet>
      <dgm:spPr/>
    </dgm:pt>
    <dgm:pt modelId="{6B1F672A-EEBD-134B-9B66-E6950386E195}" type="pres">
      <dgm:prSet presAssocID="{FB8899D3-E30E-4B9A-8F11-8284ADFF5A6C}" presName="sibTrans" presStyleCnt="0"/>
      <dgm:spPr/>
    </dgm:pt>
    <dgm:pt modelId="{36A75371-1980-AC48-A0A4-76C1A9DEACDC}" type="pres">
      <dgm:prSet presAssocID="{FE7577A1-84A1-470A-A0B1-1E6D1B0F3605}" presName="node" presStyleLbl="node1" presStyleIdx="1" presStyleCnt="2">
        <dgm:presLayoutVars>
          <dgm:bulletEnabled val="1"/>
        </dgm:presLayoutVars>
      </dgm:prSet>
      <dgm:spPr/>
    </dgm:pt>
  </dgm:ptLst>
  <dgm:cxnLst>
    <dgm:cxn modelId="{EC52F43B-6D89-4AD1-AA5C-B65DE386BE18}" srcId="{5A0747AB-9AA9-4CE4-A3E1-FED0FB066D7A}" destId="{B53C6958-13B8-4832-9E62-935F37418052}" srcOrd="0" destOrd="0" parTransId="{B0FF1D78-8F50-4E92-AEF4-9469092F5BCD}" sibTransId="{FB8899D3-E30E-4B9A-8F11-8284ADFF5A6C}"/>
    <dgm:cxn modelId="{F6F30A71-58A7-4B9F-B770-42343723ED64}" srcId="{5A0747AB-9AA9-4CE4-A3E1-FED0FB066D7A}" destId="{FE7577A1-84A1-470A-A0B1-1E6D1B0F3605}" srcOrd="1" destOrd="0" parTransId="{3238BDC6-FDF0-4202-8CAF-B312453E1FB7}" sibTransId="{B66FCB2B-53C3-4837-BFCA-1FCA1DFE8942}"/>
    <dgm:cxn modelId="{6952EF87-9A98-B24A-8CEF-C051E3D5F871}" type="presOf" srcId="{B53C6958-13B8-4832-9E62-935F37418052}" destId="{C07A3739-5E8C-8549-A7B5-6D5F7D33473F}" srcOrd="0" destOrd="0" presId="urn:microsoft.com/office/officeart/2005/8/layout/default"/>
    <dgm:cxn modelId="{178067A3-265D-3740-BFE0-D1A3CAF36B24}" type="presOf" srcId="{5A0747AB-9AA9-4CE4-A3E1-FED0FB066D7A}" destId="{9D4970C5-CFF5-5C49-B380-132A8BC87284}" srcOrd="0" destOrd="0" presId="urn:microsoft.com/office/officeart/2005/8/layout/default"/>
    <dgm:cxn modelId="{16ADFECF-8409-6F43-946E-D97FFB43F5D1}" type="presOf" srcId="{FE7577A1-84A1-470A-A0B1-1E6D1B0F3605}" destId="{36A75371-1980-AC48-A0A4-76C1A9DEACDC}" srcOrd="0" destOrd="0" presId="urn:microsoft.com/office/officeart/2005/8/layout/default"/>
    <dgm:cxn modelId="{D4317054-0070-CD47-B90C-E2FAA148B140}" type="presParOf" srcId="{9D4970C5-CFF5-5C49-B380-132A8BC87284}" destId="{C07A3739-5E8C-8549-A7B5-6D5F7D33473F}" srcOrd="0" destOrd="0" presId="urn:microsoft.com/office/officeart/2005/8/layout/default"/>
    <dgm:cxn modelId="{5DE8BD00-78DF-F64B-8AC6-1087A630230C}" type="presParOf" srcId="{9D4970C5-CFF5-5C49-B380-132A8BC87284}" destId="{6B1F672A-EEBD-134B-9B66-E6950386E195}" srcOrd="1" destOrd="0" presId="urn:microsoft.com/office/officeart/2005/8/layout/default"/>
    <dgm:cxn modelId="{7DA68494-FD95-674B-918B-0CABE2ECE0AF}" type="presParOf" srcId="{9D4970C5-CFF5-5C49-B380-132A8BC87284}" destId="{36A75371-1980-AC48-A0A4-76C1A9DEACD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3E66FA-1E1F-4F5C-B877-478FF181F70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77AE734-C66C-4F37-8CCD-31F8AF687566}">
      <dgm:prSet/>
      <dgm:spPr/>
      <dgm:t>
        <a:bodyPr/>
        <a:lstStyle/>
        <a:p>
          <a:r>
            <a:rPr lang="en-US"/>
            <a:t>Can help lower tension</a:t>
          </a:r>
        </a:p>
      </dgm:t>
    </dgm:pt>
    <dgm:pt modelId="{AC6C5BFA-B675-4A7A-92D4-3CE9AA96F5E0}" type="parTrans" cxnId="{3D05763C-4639-4010-BAC7-E41A9C354983}">
      <dgm:prSet/>
      <dgm:spPr/>
      <dgm:t>
        <a:bodyPr/>
        <a:lstStyle/>
        <a:p>
          <a:endParaRPr lang="en-US"/>
        </a:p>
      </dgm:t>
    </dgm:pt>
    <dgm:pt modelId="{BF294954-D8EC-41DC-837F-C84CF6034264}" type="sibTrans" cxnId="{3D05763C-4639-4010-BAC7-E41A9C354983}">
      <dgm:prSet/>
      <dgm:spPr/>
      <dgm:t>
        <a:bodyPr/>
        <a:lstStyle/>
        <a:p>
          <a:endParaRPr lang="en-US"/>
        </a:p>
      </dgm:t>
    </dgm:pt>
    <dgm:pt modelId="{A4D425D0-7ADD-486A-A91E-BEC71D58AE7B}">
      <dgm:prSet/>
      <dgm:spPr/>
      <dgm:t>
        <a:bodyPr/>
        <a:lstStyle/>
        <a:p>
          <a:r>
            <a:rPr lang="en-US"/>
            <a:t>Can find ways to improve processes</a:t>
          </a:r>
        </a:p>
      </dgm:t>
    </dgm:pt>
    <dgm:pt modelId="{D35C8906-BB59-47B1-966C-9F04D95820A2}" type="parTrans" cxnId="{B482C877-896C-4EDB-A26E-D56795B549E6}">
      <dgm:prSet/>
      <dgm:spPr/>
      <dgm:t>
        <a:bodyPr/>
        <a:lstStyle/>
        <a:p>
          <a:endParaRPr lang="en-US"/>
        </a:p>
      </dgm:t>
    </dgm:pt>
    <dgm:pt modelId="{A720740F-B22B-4660-9BFD-E939DD1A828D}" type="sibTrans" cxnId="{B482C877-896C-4EDB-A26E-D56795B549E6}">
      <dgm:prSet/>
      <dgm:spPr/>
      <dgm:t>
        <a:bodyPr/>
        <a:lstStyle/>
        <a:p>
          <a:endParaRPr lang="en-US"/>
        </a:p>
      </dgm:t>
    </dgm:pt>
    <dgm:pt modelId="{36439379-C737-487D-B810-15CA7D8DBA20}">
      <dgm:prSet/>
      <dgm:spPr/>
      <dgm:t>
        <a:bodyPr/>
        <a:lstStyle/>
        <a:p>
          <a:r>
            <a:rPr lang="en-US"/>
            <a:t>Can provide a sense of closure</a:t>
          </a:r>
        </a:p>
      </dgm:t>
    </dgm:pt>
    <dgm:pt modelId="{CC504EFD-2447-470A-8DAB-BA9EC90A28B6}" type="parTrans" cxnId="{1600F5EF-A5C3-4526-9329-B4D344BEA447}">
      <dgm:prSet/>
      <dgm:spPr/>
      <dgm:t>
        <a:bodyPr/>
        <a:lstStyle/>
        <a:p>
          <a:endParaRPr lang="en-US"/>
        </a:p>
      </dgm:t>
    </dgm:pt>
    <dgm:pt modelId="{9BEB3142-7C19-4FED-A012-F42C802C9733}" type="sibTrans" cxnId="{1600F5EF-A5C3-4526-9329-B4D344BEA447}">
      <dgm:prSet/>
      <dgm:spPr/>
      <dgm:t>
        <a:bodyPr/>
        <a:lstStyle/>
        <a:p>
          <a:endParaRPr lang="en-US"/>
        </a:p>
      </dgm:t>
    </dgm:pt>
    <dgm:pt modelId="{1DCBE98A-9E23-456D-9E9A-1AE9EBE49A37}" type="pres">
      <dgm:prSet presAssocID="{823E66FA-1E1F-4F5C-B877-478FF181F704}" presName="root" presStyleCnt="0">
        <dgm:presLayoutVars>
          <dgm:dir/>
          <dgm:resizeHandles val="exact"/>
        </dgm:presLayoutVars>
      </dgm:prSet>
      <dgm:spPr/>
    </dgm:pt>
    <dgm:pt modelId="{F7E899AE-6E5C-4F62-9D04-FBC8E14B8016}" type="pres">
      <dgm:prSet presAssocID="{823E66FA-1E1F-4F5C-B877-478FF181F704}" presName="container" presStyleCnt="0">
        <dgm:presLayoutVars>
          <dgm:dir/>
          <dgm:resizeHandles val="exact"/>
        </dgm:presLayoutVars>
      </dgm:prSet>
      <dgm:spPr/>
    </dgm:pt>
    <dgm:pt modelId="{D592414E-E94E-48F8-903A-9841D7785D22}" type="pres">
      <dgm:prSet presAssocID="{A77AE734-C66C-4F37-8CCD-31F8AF687566}" presName="compNode" presStyleCnt="0"/>
      <dgm:spPr/>
    </dgm:pt>
    <dgm:pt modelId="{BA4EDD31-494B-4255-A830-CDFE45D9CAB3}" type="pres">
      <dgm:prSet presAssocID="{A77AE734-C66C-4F37-8CCD-31F8AF687566}" presName="iconBgRect" presStyleLbl="bgShp" presStyleIdx="0" presStyleCnt="3"/>
      <dgm:spPr/>
    </dgm:pt>
    <dgm:pt modelId="{C845ECA3-7B9A-4265-8C29-849230545D0F}" type="pres">
      <dgm:prSet presAssocID="{A77AE734-C66C-4F37-8CCD-31F8AF6875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3728385B-C733-42FC-A553-D705644E2AD9}" type="pres">
      <dgm:prSet presAssocID="{A77AE734-C66C-4F37-8CCD-31F8AF687566}" presName="spaceRect" presStyleCnt="0"/>
      <dgm:spPr/>
    </dgm:pt>
    <dgm:pt modelId="{18DC710F-9590-405D-A031-37C85EB5548A}" type="pres">
      <dgm:prSet presAssocID="{A77AE734-C66C-4F37-8CCD-31F8AF687566}" presName="textRect" presStyleLbl="revTx" presStyleIdx="0" presStyleCnt="3">
        <dgm:presLayoutVars>
          <dgm:chMax val="1"/>
          <dgm:chPref val="1"/>
        </dgm:presLayoutVars>
      </dgm:prSet>
      <dgm:spPr/>
    </dgm:pt>
    <dgm:pt modelId="{49F0DA23-2645-4BE9-AA2D-CB050CDBF124}" type="pres">
      <dgm:prSet presAssocID="{BF294954-D8EC-41DC-837F-C84CF6034264}" presName="sibTrans" presStyleLbl="sibTrans2D1" presStyleIdx="0" presStyleCnt="0"/>
      <dgm:spPr/>
    </dgm:pt>
    <dgm:pt modelId="{A83036BD-C9F4-465E-8A85-088526539F32}" type="pres">
      <dgm:prSet presAssocID="{A4D425D0-7ADD-486A-A91E-BEC71D58AE7B}" presName="compNode" presStyleCnt="0"/>
      <dgm:spPr/>
    </dgm:pt>
    <dgm:pt modelId="{524BFE1B-8A62-4BC1-B30C-BE31FF8C3824}" type="pres">
      <dgm:prSet presAssocID="{A4D425D0-7ADD-486A-A91E-BEC71D58AE7B}" presName="iconBgRect" presStyleLbl="bgShp" presStyleIdx="1" presStyleCnt="3"/>
      <dgm:spPr/>
    </dgm:pt>
    <dgm:pt modelId="{CB07D7F2-7427-49CE-B159-5F1D69C97880}" type="pres">
      <dgm:prSet presAssocID="{A4D425D0-7ADD-486A-A91E-BEC71D58AE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FCC68D5-3F1E-46DF-B327-B4ED552887B6}" type="pres">
      <dgm:prSet presAssocID="{A4D425D0-7ADD-486A-A91E-BEC71D58AE7B}" presName="spaceRect" presStyleCnt="0"/>
      <dgm:spPr/>
    </dgm:pt>
    <dgm:pt modelId="{B103F23D-5F74-42CC-A134-5BC032EA21B2}" type="pres">
      <dgm:prSet presAssocID="{A4D425D0-7ADD-486A-A91E-BEC71D58AE7B}" presName="textRect" presStyleLbl="revTx" presStyleIdx="1" presStyleCnt="3">
        <dgm:presLayoutVars>
          <dgm:chMax val="1"/>
          <dgm:chPref val="1"/>
        </dgm:presLayoutVars>
      </dgm:prSet>
      <dgm:spPr/>
    </dgm:pt>
    <dgm:pt modelId="{986F6B42-DE78-4F5C-9926-4557A097D576}" type="pres">
      <dgm:prSet presAssocID="{A720740F-B22B-4660-9BFD-E939DD1A828D}" presName="sibTrans" presStyleLbl="sibTrans2D1" presStyleIdx="0" presStyleCnt="0"/>
      <dgm:spPr/>
    </dgm:pt>
    <dgm:pt modelId="{79412A48-5EB3-41F5-A181-C8299001F7E5}" type="pres">
      <dgm:prSet presAssocID="{36439379-C737-487D-B810-15CA7D8DBA20}" presName="compNode" presStyleCnt="0"/>
      <dgm:spPr/>
    </dgm:pt>
    <dgm:pt modelId="{3FAFCE5C-F64D-4B0D-BBEF-F9F32A6902D9}" type="pres">
      <dgm:prSet presAssocID="{36439379-C737-487D-B810-15CA7D8DBA20}" presName="iconBgRect" presStyleLbl="bgShp" presStyleIdx="2" presStyleCnt="3"/>
      <dgm:spPr/>
    </dgm:pt>
    <dgm:pt modelId="{E92A59F0-EF99-45DF-8FC3-25897D036021}" type="pres">
      <dgm:prSet presAssocID="{36439379-C737-487D-B810-15CA7D8DBA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6D2C12B-BB75-4674-868E-303F0CDBACEA}" type="pres">
      <dgm:prSet presAssocID="{36439379-C737-487D-B810-15CA7D8DBA20}" presName="spaceRect" presStyleCnt="0"/>
      <dgm:spPr/>
    </dgm:pt>
    <dgm:pt modelId="{5324941B-6B6A-4E6A-A3B6-1622FA2E24C6}" type="pres">
      <dgm:prSet presAssocID="{36439379-C737-487D-B810-15CA7D8DBA20}" presName="textRect" presStyleLbl="revTx" presStyleIdx="2" presStyleCnt="3">
        <dgm:presLayoutVars>
          <dgm:chMax val="1"/>
          <dgm:chPref val="1"/>
        </dgm:presLayoutVars>
      </dgm:prSet>
      <dgm:spPr/>
    </dgm:pt>
  </dgm:ptLst>
  <dgm:cxnLst>
    <dgm:cxn modelId="{5A42FF0D-A79F-43F4-BB9F-5471CF0FC0B2}" type="presOf" srcId="{A720740F-B22B-4660-9BFD-E939DD1A828D}" destId="{986F6B42-DE78-4F5C-9926-4557A097D576}" srcOrd="0" destOrd="0" presId="urn:microsoft.com/office/officeart/2018/2/layout/IconCircleList"/>
    <dgm:cxn modelId="{3D05763C-4639-4010-BAC7-E41A9C354983}" srcId="{823E66FA-1E1F-4F5C-B877-478FF181F704}" destId="{A77AE734-C66C-4F37-8CCD-31F8AF687566}" srcOrd="0" destOrd="0" parTransId="{AC6C5BFA-B675-4A7A-92D4-3CE9AA96F5E0}" sibTransId="{BF294954-D8EC-41DC-837F-C84CF6034264}"/>
    <dgm:cxn modelId="{F7B1A661-C57D-435D-92DC-2EC256299D87}" type="presOf" srcId="{BF294954-D8EC-41DC-837F-C84CF6034264}" destId="{49F0DA23-2645-4BE9-AA2D-CB050CDBF124}" srcOrd="0" destOrd="0" presId="urn:microsoft.com/office/officeart/2018/2/layout/IconCircleList"/>
    <dgm:cxn modelId="{E0885754-BF3D-4991-A6E4-B0FA4C30480F}" type="presOf" srcId="{A4D425D0-7ADD-486A-A91E-BEC71D58AE7B}" destId="{B103F23D-5F74-42CC-A134-5BC032EA21B2}" srcOrd="0" destOrd="0" presId="urn:microsoft.com/office/officeart/2018/2/layout/IconCircleList"/>
    <dgm:cxn modelId="{B482C877-896C-4EDB-A26E-D56795B549E6}" srcId="{823E66FA-1E1F-4F5C-B877-478FF181F704}" destId="{A4D425D0-7ADD-486A-A91E-BEC71D58AE7B}" srcOrd="1" destOrd="0" parTransId="{D35C8906-BB59-47B1-966C-9F04D95820A2}" sibTransId="{A720740F-B22B-4660-9BFD-E939DD1A828D}"/>
    <dgm:cxn modelId="{9FA51AD4-5F5C-475C-89C4-68FFA289F7CE}" type="presOf" srcId="{A77AE734-C66C-4F37-8CCD-31F8AF687566}" destId="{18DC710F-9590-405D-A031-37C85EB5548A}" srcOrd="0" destOrd="0" presId="urn:microsoft.com/office/officeart/2018/2/layout/IconCircleList"/>
    <dgm:cxn modelId="{AF6BD9E7-60C3-47D5-9682-106C640A2E7C}" type="presOf" srcId="{36439379-C737-487D-B810-15CA7D8DBA20}" destId="{5324941B-6B6A-4E6A-A3B6-1622FA2E24C6}" srcOrd="0" destOrd="0" presId="urn:microsoft.com/office/officeart/2018/2/layout/IconCircleList"/>
    <dgm:cxn modelId="{FCC057EE-DFF4-4999-B509-8A27FCB91278}" type="presOf" srcId="{823E66FA-1E1F-4F5C-B877-478FF181F704}" destId="{1DCBE98A-9E23-456D-9E9A-1AE9EBE49A37}" srcOrd="0" destOrd="0" presId="urn:microsoft.com/office/officeart/2018/2/layout/IconCircleList"/>
    <dgm:cxn modelId="{1600F5EF-A5C3-4526-9329-B4D344BEA447}" srcId="{823E66FA-1E1F-4F5C-B877-478FF181F704}" destId="{36439379-C737-487D-B810-15CA7D8DBA20}" srcOrd="2" destOrd="0" parTransId="{CC504EFD-2447-470A-8DAB-BA9EC90A28B6}" sibTransId="{9BEB3142-7C19-4FED-A012-F42C802C9733}"/>
    <dgm:cxn modelId="{644EDC6D-83BB-4DE0-9C41-155E631DCB7B}" type="presParOf" srcId="{1DCBE98A-9E23-456D-9E9A-1AE9EBE49A37}" destId="{F7E899AE-6E5C-4F62-9D04-FBC8E14B8016}" srcOrd="0" destOrd="0" presId="urn:microsoft.com/office/officeart/2018/2/layout/IconCircleList"/>
    <dgm:cxn modelId="{C288A870-78BA-47D4-9FD8-76C8A7E36424}" type="presParOf" srcId="{F7E899AE-6E5C-4F62-9D04-FBC8E14B8016}" destId="{D592414E-E94E-48F8-903A-9841D7785D22}" srcOrd="0" destOrd="0" presId="urn:microsoft.com/office/officeart/2018/2/layout/IconCircleList"/>
    <dgm:cxn modelId="{300BC7D4-8305-47D2-9B08-809D30E050FA}" type="presParOf" srcId="{D592414E-E94E-48F8-903A-9841D7785D22}" destId="{BA4EDD31-494B-4255-A830-CDFE45D9CAB3}" srcOrd="0" destOrd="0" presId="urn:microsoft.com/office/officeart/2018/2/layout/IconCircleList"/>
    <dgm:cxn modelId="{D7E6DB8C-C1C8-45EF-AB4B-FC608134EF4E}" type="presParOf" srcId="{D592414E-E94E-48F8-903A-9841D7785D22}" destId="{C845ECA3-7B9A-4265-8C29-849230545D0F}" srcOrd="1" destOrd="0" presId="urn:microsoft.com/office/officeart/2018/2/layout/IconCircleList"/>
    <dgm:cxn modelId="{24373F3E-BC71-45FE-A233-9EED254730E1}" type="presParOf" srcId="{D592414E-E94E-48F8-903A-9841D7785D22}" destId="{3728385B-C733-42FC-A553-D705644E2AD9}" srcOrd="2" destOrd="0" presId="urn:microsoft.com/office/officeart/2018/2/layout/IconCircleList"/>
    <dgm:cxn modelId="{0C880C90-B68E-4EB1-B391-3122480D6B31}" type="presParOf" srcId="{D592414E-E94E-48F8-903A-9841D7785D22}" destId="{18DC710F-9590-405D-A031-37C85EB5548A}" srcOrd="3" destOrd="0" presId="urn:microsoft.com/office/officeart/2018/2/layout/IconCircleList"/>
    <dgm:cxn modelId="{C562EC5A-422A-4D5D-899F-3233DB17FFDC}" type="presParOf" srcId="{F7E899AE-6E5C-4F62-9D04-FBC8E14B8016}" destId="{49F0DA23-2645-4BE9-AA2D-CB050CDBF124}" srcOrd="1" destOrd="0" presId="urn:microsoft.com/office/officeart/2018/2/layout/IconCircleList"/>
    <dgm:cxn modelId="{9380C1E8-DF2A-418E-BB02-0CC0AE7ADFB1}" type="presParOf" srcId="{F7E899AE-6E5C-4F62-9D04-FBC8E14B8016}" destId="{A83036BD-C9F4-465E-8A85-088526539F32}" srcOrd="2" destOrd="0" presId="urn:microsoft.com/office/officeart/2018/2/layout/IconCircleList"/>
    <dgm:cxn modelId="{ED0A5541-1E55-4576-A4BD-8AC26BB20616}" type="presParOf" srcId="{A83036BD-C9F4-465E-8A85-088526539F32}" destId="{524BFE1B-8A62-4BC1-B30C-BE31FF8C3824}" srcOrd="0" destOrd="0" presId="urn:microsoft.com/office/officeart/2018/2/layout/IconCircleList"/>
    <dgm:cxn modelId="{CE875AB7-7901-4363-AFCF-91D23899C381}" type="presParOf" srcId="{A83036BD-C9F4-465E-8A85-088526539F32}" destId="{CB07D7F2-7427-49CE-B159-5F1D69C97880}" srcOrd="1" destOrd="0" presId="urn:microsoft.com/office/officeart/2018/2/layout/IconCircleList"/>
    <dgm:cxn modelId="{EEF8FFD0-C0B4-4A80-87F1-BEACD46487E8}" type="presParOf" srcId="{A83036BD-C9F4-465E-8A85-088526539F32}" destId="{CFCC68D5-3F1E-46DF-B327-B4ED552887B6}" srcOrd="2" destOrd="0" presId="urn:microsoft.com/office/officeart/2018/2/layout/IconCircleList"/>
    <dgm:cxn modelId="{5AF4652F-16C3-4BE4-A475-216C0F1F9CE2}" type="presParOf" srcId="{A83036BD-C9F4-465E-8A85-088526539F32}" destId="{B103F23D-5F74-42CC-A134-5BC032EA21B2}" srcOrd="3" destOrd="0" presId="urn:microsoft.com/office/officeart/2018/2/layout/IconCircleList"/>
    <dgm:cxn modelId="{7CFED893-4290-4C6D-AD17-A7010A75E72F}" type="presParOf" srcId="{F7E899AE-6E5C-4F62-9D04-FBC8E14B8016}" destId="{986F6B42-DE78-4F5C-9926-4557A097D576}" srcOrd="3" destOrd="0" presId="urn:microsoft.com/office/officeart/2018/2/layout/IconCircleList"/>
    <dgm:cxn modelId="{0D303A2E-6210-4566-8AA8-0793F255E857}" type="presParOf" srcId="{F7E899AE-6E5C-4F62-9D04-FBC8E14B8016}" destId="{79412A48-5EB3-41F5-A181-C8299001F7E5}" srcOrd="4" destOrd="0" presId="urn:microsoft.com/office/officeart/2018/2/layout/IconCircleList"/>
    <dgm:cxn modelId="{634AB900-2C78-41CB-BF2D-AF96B6D3593D}" type="presParOf" srcId="{79412A48-5EB3-41F5-A181-C8299001F7E5}" destId="{3FAFCE5C-F64D-4B0D-BBEF-F9F32A6902D9}" srcOrd="0" destOrd="0" presId="urn:microsoft.com/office/officeart/2018/2/layout/IconCircleList"/>
    <dgm:cxn modelId="{7A818840-58BA-41B9-938F-296CE9AB8937}" type="presParOf" srcId="{79412A48-5EB3-41F5-A181-C8299001F7E5}" destId="{E92A59F0-EF99-45DF-8FC3-25897D036021}" srcOrd="1" destOrd="0" presId="urn:microsoft.com/office/officeart/2018/2/layout/IconCircleList"/>
    <dgm:cxn modelId="{8A719747-BF51-4180-B602-D1DF8D690DC6}" type="presParOf" srcId="{79412A48-5EB3-41F5-A181-C8299001F7E5}" destId="{36D2C12B-BB75-4674-868E-303F0CDBACEA}" srcOrd="2" destOrd="0" presId="urn:microsoft.com/office/officeart/2018/2/layout/IconCircleList"/>
    <dgm:cxn modelId="{00490632-B0E2-4C74-BCC4-303FBC58A094}" type="presParOf" srcId="{79412A48-5EB3-41F5-A181-C8299001F7E5}" destId="{5324941B-6B6A-4E6A-A3B6-1622FA2E24C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F801E5-C52E-4E72-959A-97F69AB15D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C9395D5-7754-4049-807A-70513D3E29D5}">
      <dgm:prSet/>
      <dgm:spPr/>
      <dgm:t>
        <a:bodyPr/>
        <a:lstStyle/>
        <a:p>
          <a:r>
            <a:rPr lang="en-US"/>
            <a:t>Security Phone: (828)-734-5410</a:t>
          </a:r>
        </a:p>
      </dgm:t>
    </dgm:pt>
    <dgm:pt modelId="{4505B3F9-07E5-4CF5-850E-192D2D86A8DF}" type="parTrans" cxnId="{88E50E65-A1AA-4A50-BF5C-B03228A1C1F7}">
      <dgm:prSet/>
      <dgm:spPr/>
      <dgm:t>
        <a:bodyPr/>
        <a:lstStyle/>
        <a:p>
          <a:endParaRPr lang="en-US"/>
        </a:p>
      </dgm:t>
    </dgm:pt>
    <dgm:pt modelId="{BB3DE2C6-70EC-4EF3-9325-D45B2DA898F4}" type="sibTrans" cxnId="{88E50E65-A1AA-4A50-BF5C-B03228A1C1F7}">
      <dgm:prSet/>
      <dgm:spPr/>
      <dgm:t>
        <a:bodyPr/>
        <a:lstStyle/>
        <a:p>
          <a:endParaRPr lang="en-US"/>
        </a:p>
      </dgm:t>
    </dgm:pt>
    <dgm:pt modelId="{ECADD7D6-73DD-43FC-97D1-6554CDA6776D}">
      <dgm:prSet/>
      <dgm:spPr/>
      <dgm:t>
        <a:bodyPr/>
        <a:lstStyle/>
        <a:p>
          <a:r>
            <a:rPr lang="en-US"/>
            <a:t>SRO: (828)-593-8477</a:t>
          </a:r>
        </a:p>
      </dgm:t>
    </dgm:pt>
    <dgm:pt modelId="{850B760E-F36C-4419-8AED-5409445A6646}" type="parTrans" cxnId="{CE0C1F09-F33A-4292-939D-EB7D3BEA2B0C}">
      <dgm:prSet/>
      <dgm:spPr/>
      <dgm:t>
        <a:bodyPr/>
        <a:lstStyle/>
        <a:p>
          <a:endParaRPr lang="en-US"/>
        </a:p>
      </dgm:t>
    </dgm:pt>
    <dgm:pt modelId="{4CEDAEFA-F77B-4194-8D5B-2CE988775203}" type="sibTrans" cxnId="{CE0C1F09-F33A-4292-939D-EB7D3BEA2B0C}">
      <dgm:prSet/>
      <dgm:spPr/>
      <dgm:t>
        <a:bodyPr/>
        <a:lstStyle/>
        <a:p>
          <a:endParaRPr lang="en-US"/>
        </a:p>
      </dgm:t>
    </dgm:pt>
    <dgm:pt modelId="{B5D19D83-DC09-42ED-90C7-8D01901E3581}">
      <dgm:prSet/>
      <dgm:spPr/>
      <dgm:t>
        <a:bodyPr/>
        <a:lstStyle/>
        <a:p>
          <a:r>
            <a:rPr lang="en-US"/>
            <a:t>EAN: (828)-252-5725</a:t>
          </a:r>
        </a:p>
      </dgm:t>
    </dgm:pt>
    <dgm:pt modelId="{607D9D95-CBB7-4AEE-945F-6FCFF67690D0}" type="parTrans" cxnId="{5307B179-3C6F-4DF9-AFB0-FA6D08CE48AE}">
      <dgm:prSet/>
      <dgm:spPr/>
      <dgm:t>
        <a:bodyPr/>
        <a:lstStyle/>
        <a:p>
          <a:endParaRPr lang="en-US"/>
        </a:p>
      </dgm:t>
    </dgm:pt>
    <dgm:pt modelId="{9CAAAB0C-2971-4286-889B-999756056574}" type="sibTrans" cxnId="{5307B179-3C6F-4DF9-AFB0-FA6D08CE48AE}">
      <dgm:prSet/>
      <dgm:spPr/>
      <dgm:t>
        <a:bodyPr/>
        <a:lstStyle/>
        <a:p>
          <a:endParaRPr lang="en-US"/>
        </a:p>
      </dgm:t>
    </dgm:pt>
    <dgm:pt modelId="{6415E789-0372-4603-9495-BE04F18F45DF}">
      <dgm:prSet/>
      <dgm:spPr/>
      <dgm:t>
        <a:bodyPr/>
        <a:lstStyle/>
        <a:p>
          <a:r>
            <a:rPr lang="en-US"/>
            <a:t>MOST IMPORTANTLY: 911</a:t>
          </a:r>
        </a:p>
      </dgm:t>
    </dgm:pt>
    <dgm:pt modelId="{2521AF68-6856-4AAC-824D-33295B768B8A}" type="parTrans" cxnId="{6F0B66A1-EEAE-48CB-8CB7-9FDE6CF7352B}">
      <dgm:prSet/>
      <dgm:spPr/>
      <dgm:t>
        <a:bodyPr/>
        <a:lstStyle/>
        <a:p>
          <a:endParaRPr lang="en-US"/>
        </a:p>
      </dgm:t>
    </dgm:pt>
    <dgm:pt modelId="{8AA7A92D-4561-4304-BFFA-BDBAFD49FF83}" type="sibTrans" cxnId="{6F0B66A1-EEAE-48CB-8CB7-9FDE6CF7352B}">
      <dgm:prSet/>
      <dgm:spPr/>
      <dgm:t>
        <a:bodyPr/>
        <a:lstStyle/>
        <a:p>
          <a:endParaRPr lang="en-US"/>
        </a:p>
      </dgm:t>
    </dgm:pt>
    <dgm:pt modelId="{5F02D6B8-2AEC-034C-81AC-6E9B28E6140F}" type="pres">
      <dgm:prSet presAssocID="{88F801E5-C52E-4E72-959A-97F69AB15DD5}" presName="linear" presStyleCnt="0">
        <dgm:presLayoutVars>
          <dgm:animLvl val="lvl"/>
          <dgm:resizeHandles val="exact"/>
        </dgm:presLayoutVars>
      </dgm:prSet>
      <dgm:spPr/>
    </dgm:pt>
    <dgm:pt modelId="{5C56493C-CD7B-0A48-B16A-34B3E8EB8C04}" type="pres">
      <dgm:prSet presAssocID="{1C9395D5-7754-4049-807A-70513D3E29D5}" presName="parentText" presStyleLbl="node1" presStyleIdx="0" presStyleCnt="4">
        <dgm:presLayoutVars>
          <dgm:chMax val="0"/>
          <dgm:bulletEnabled val="1"/>
        </dgm:presLayoutVars>
      </dgm:prSet>
      <dgm:spPr/>
    </dgm:pt>
    <dgm:pt modelId="{219C6E2E-9549-E74B-960F-E51A31494C1E}" type="pres">
      <dgm:prSet presAssocID="{BB3DE2C6-70EC-4EF3-9325-D45B2DA898F4}" presName="spacer" presStyleCnt="0"/>
      <dgm:spPr/>
    </dgm:pt>
    <dgm:pt modelId="{F1EB97D1-6C14-8A4C-A3ED-0F274D4E59C6}" type="pres">
      <dgm:prSet presAssocID="{ECADD7D6-73DD-43FC-97D1-6554CDA6776D}" presName="parentText" presStyleLbl="node1" presStyleIdx="1" presStyleCnt="4">
        <dgm:presLayoutVars>
          <dgm:chMax val="0"/>
          <dgm:bulletEnabled val="1"/>
        </dgm:presLayoutVars>
      </dgm:prSet>
      <dgm:spPr/>
    </dgm:pt>
    <dgm:pt modelId="{2C281177-A8C4-ED4C-9BC4-0048EE412620}" type="pres">
      <dgm:prSet presAssocID="{4CEDAEFA-F77B-4194-8D5B-2CE988775203}" presName="spacer" presStyleCnt="0"/>
      <dgm:spPr/>
    </dgm:pt>
    <dgm:pt modelId="{67B97C81-02FE-4640-B030-9CB26FE8D636}" type="pres">
      <dgm:prSet presAssocID="{B5D19D83-DC09-42ED-90C7-8D01901E3581}" presName="parentText" presStyleLbl="node1" presStyleIdx="2" presStyleCnt="4">
        <dgm:presLayoutVars>
          <dgm:chMax val="0"/>
          <dgm:bulletEnabled val="1"/>
        </dgm:presLayoutVars>
      </dgm:prSet>
      <dgm:spPr/>
    </dgm:pt>
    <dgm:pt modelId="{D946E197-4122-1341-9599-9B902048FF36}" type="pres">
      <dgm:prSet presAssocID="{9CAAAB0C-2971-4286-889B-999756056574}" presName="spacer" presStyleCnt="0"/>
      <dgm:spPr/>
    </dgm:pt>
    <dgm:pt modelId="{DD4A85F2-FA71-2844-9E9B-FA19014D24A6}" type="pres">
      <dgm:prSet presAssocID="{6415E789-0372-4603-9495-BE04F18F45DF}" presName="parentText" presStyleLbl="node1" presStyleIdx="3" presStyleCnt="4">
        <dgm:presLayoutVars>
          <dgm:chMax val="0"/>
          <dgm:bulletEnabled val="1"/>
        </dgm:presLayoutVars>
      </dgm:prSet>
      <dgm:spPr/>
    </dgm:pt>
  </dgm:ptLst>
  <dgm:cxnLst>
    <dgm:cxn modelId="{E2712C06-75C0-D74C-80F4-A32269DE97D6}" type="presOf" srcId="{B5D19D83-DC09-42ED-90C7-8D01901E3581}" destId="{67B97C81-02FE-4640-B030-9CB26FE8D636}" srcOrd="0" destOrd="0" presId="urn:microsoft.com/office/officeart/2005/8/layout/vList2"/>
    <dgm:cxn modelId="{CE0C1F09-F33A-4292-939D-EB7D3BEA2B0C}" srcId="{88F801E5-C52E-4E72-959A-97F69AB15DD5}" destId="{ECADD7D6-73DD-43FC-97D1-6554CDA6776D}" srcOrd="1" destOrd="0" parTransId="{850B760E-F36C-4419-8AED-5409445A6646}" sibTransId="{4CEDAEFA-F77B-4194-8D5B-2CE988775203}"/>
    <dgm:cxn modelId="{B4B0D00A-674E-3446-ADEB-F098A71B619F}" type="presOf" srcId="{88F801E5-C52E-4E72-959A-97F69AB15DD5}" destId="{5F02D6B8-2AEC-034C-81AC-6E9B28E6140F}" srcOrd="0" destOrd="0" presId="urn:microsoft.com/office/officeart/2005/8/layout/vList2"/>
    <dgm:cxn modelId="{88E50E65-A1AA-4A50-BF5C-B03228A1C1F7}" srcId="{88F801E5-C52E-4E72-959A-97F69AB15DD5}" destId="{1C9395D5-7754-4049-807A-70513D3E29D5}" srcOrd="0" destOrd="0" parTransId="{4505B3F9-07E5-4CF5-850E-192D2D86A8DF}" sibTransId="{BB3DE2C6-70EC-4EF3-9325-D45B2DA898F4}"/>
    <dgm:cxn modelId="{F7A94B74-B5B8-1E46-BFB1-4E904880CD66}" type="presOf" srcId="{1C9395D5-7754-4049-807A-70513D3E29D5}" destId="{5C56493C-CD7B-0A48-B16A-34B3E8EB8C04}" srcOrd="0" destOrd="0" presId="urn:microsoft.com/office/officeart/2005/8/layout/vList2"/>
    <dgm:cxn modelId="{5307B179-3C6F-4DF9-AFB0-FA6D08CE48AE}" srcId="{88F801E5-C52E-4E72-959A-97F69AB15DD5}" destId="{B5D19D83-DC09-42ED-90C7-8D01901E3581}" srcOrd="2" destOrd="0" parTransId="{607D9D95-CBB7-4AEE-945F-6FCFF67690D0}" sibTransId="{9CAAAB0C-2971-4286-889B-999756056574}"/>
    <dgm:cxn modelId="{6F0B66A1-EEAE-48CB-8CB7-9FDE6CF7352B}" srcId="{88F801E5-C52E-4E72-959A-97F69AB15DD5}" destId="{6415E789-0372-4603-9495-BE04F18F45DF}" srcOrd="3" destOrd="0" parTransId="{2521AF68-6856-4AAC-824D-33295B768B8A}" sibTransId="{8AA7A92D-4561-4304-BFFA-BDBAFD49FF83}"/>
    <dgm:cxn modelId="{4A1D91C6-9890-E247-8DBA-9DCAAFEF3AC4}" type="presOf" srcId="{6415E789-0372-4603-9495-BE04F18F45DF}" destId="{DD4A85F2-FA71-2844-9E9B-FA19014D24A6}" srcOrd="0" destOrd="0" presId="urn:microsoft.com/office/officeart/2005/8/layout/vList2"/>
    <dgm:cxn modelId="{F0D75FC8-7198-6240-9E48-9E4113D94116}" type="presOf" srcId="{ECADD7D6-73DD-43FC-97D1-6554CDA6776D}" destId="{F1EB97D1-6C14-8A4C-A3ED-0F274D4E59C6}" srcOrd="0" destOrd="0" presId="urn:microsoft.com/office/officeart/2005/8/layout/vList2"/>
    <dgm:cxn modelId="{DCC745C7-1BAB-2F48-9017-6F7D48471824}" type="presParOf" srcId="{5F02D6B8-2AEC-034C-81AC-6E9B28E6140F}" destId="{5C56493C-CD7B-0A48-B16A-34B3E8EB8C04}" srcOrd="0" destOrd="0" presId="urn:microsoft.com/office/officeart/2005/8/layout/vList2"/>
    <dgm:cxn modelId="{C536DA9E-E343-A74E-BB1E-42C477DFEF70}" type="presParOf" srcId="{5F02D6B8-2AEC-034C-81AC-6E9B28E6140F}" destId="{219C6E2E-9549-E74B-960F-E51A31494C1E}" srcOrd="1" destOrd="0" presId="urn:microsoft.com/office/officeart/2005/8/layout/vList2"/>
    <dgm:cxn modelId="{87C321FC-3145-0E49-BE7F-B918C8B4843D}" type="presParOf" srcId="{5F02D6B8-2AEC-034C-81AC-6E9B28E6140F}" destId="{F1EB97D1-6C14-8A4C-A3ED-0F274D4E59C6}" srcOrd="2" destOrd="0" presId="urn:microsoft.com/office/officeart/2005/8/layout/vList2"/>
    <dgm:cxn modelId="{CBD4A992-B30E-AC4D-8365-77726FB9DDF5}" type="presParOf" srcId="{5F02D6B8-2AEC-034C-81AC-6E9B28E6140F}" destId="{2C281177-A8C4-ED4C-9BC4-0048EE412620}" srcOrd="3" destOrd="0" presId="urn:microsoft.com/office/officeart/2005/8/layout/vList2"/>
    <dgm:cxn modelId="{C58172C2-E89B-D743-815D-4FC4913FDC2C}" type="presParOf" srcId="{5F02D6B8-2AEC-034C-81AC-6E9B28E6140F}" destId="{67B97C81-02FE-4640-B030-9CB26FE8D636}" srcOrd="4" destOrd="0" presId="urn:microsoft.com/office/officeart/2005/8/layout/vList2"/>
    <dgm:cxn modelId="{00B728D8-1EC4-5D49-9F75-21369DFD6BE7}" type="presParOf" srcId="{5F02D6B8-2AEC-034C-81AC-6E9B28E6140F}" destId="{D946E197-4122-1341-9599-9B902048FF36}" srcOrd="5" destOrd="0" presId="urn:microsoft.com/office/officeart/2005/8/layout/vList2"/>
    <dgm:cxn modelId="{927772E5-B357-1946-B969-EACBE5588C37}" type="presParOf" srcId="{5F02D6B8-2AEC-034C-81AC-6E9B28E6140F}" destId="{DD4A85F2-FA71-2844-9E9B-FA19014D24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78515-2A39-4E4D-A538-A83126171E8B}">
      <dsp:nvSpPr>
        <dsp:cNvPr id="0" name=""/>
        <dsp:cNvSpPr/>
      </dsp:nvSpPr>
      <dsp:spPr>
        <a:xfrm>
          <a:off x="550892" y="394754"/>
          <a:ext cx="1444760" cy="14447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34AAB-6EEA-4106-8C6F-109FCC21A1A1}">
      <dsp:nvSpPr>
        <dsp:cNvPr id="0" name=""/>
        <dsp:cNvSpPr/>
      </dsp:nvSpPr>
      <dsp:spPr>
        <a:xfrm>
          <a:off x="858792" y="702654"/>
          <a:ext cx="828961" cy="828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C086C8-A336-4435-949B-9A8C74034968}">
      <dsp:nvSpPr>
        <dsp:cNvPr id="0" name=""/>
        <dsp:cNvSpPr/>
      </dsp:nvSpPr>
      <dsp:spPr>
        <a:xfrm>
          <a:off x="89042"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Breathe Deeply, Think Clearly</a:t>
          </a:r>
        </a:p>
      </dsp:txBody>
      <dsp:txXfrm>
        <a:off x="89042" y="2289522"/>
        <a:ext cx="2368460" cy="720000"/>
      </dsp:txXfrm>
    </dsp:sp>
    <dsp:sp modelId="{0DEA9A3C-6B36-489F-B225-B897EC37E03F}">
      <dsp:nvSpPr>
        <dsp:cNvPr id="0" name=""/>
        <dsp:cNvSpPr/>
      </dsp:nvSpPr>
      <dsp:spPr>
        <a:xfrm>
          <a:off x="3333833" y="394754"/>
          <a:ext cx="1444760" cy="14447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C8605E-C9E3-4F54-B7C3-1591254EE03B}">
      <dsp:nvSpPr>
        <dsp:cNvPr id="0" name=""/>
        <dsp:cNvSpPr/>
      </dsp:nvSpPr>
      <dsp:spPr>
        <a:xfrm>
          <a:off x="3641733" y="702654"/>
          <a:ext cx="828961" cy="828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9D0282-261D-4163-BE88-0792F0B5D0FA}">
      <dsp:nvSpPr>
        <dsp:cNvPr id="0" name=""/>
        <dsp:cNvSpPr/>
      </dsp:nvSpPr>
      <dsp:spPr>
        <a:xfrm>
          <a:off x="2871984"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Try to Focus on each step individually</a:t>
          </a:r>
        </a:p>
      </dsp:txBody>
      <dsp:txXfrm>
        <a:off x="2871984" y="2289522"/>
        <a:ext cx="2368460" cy="720000"/>
      </dsp:txXfrm>
    </dsp:sp>
    <dsp:sp modelId="{6728D1C9-D689-4454-BDE1-45424A51218B}">
      <dsp:nvSpPr>
        <dsp:cNvPr id="0" name=""/>
        <dsp:cNvSpPr/>
      </dsp:nvSpPr>
      <dsp:spPr>
        <a:xfrm>
          <a:off x="6116775" y="394754"/>
          <a:ext cx="1444760" cy="14447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0DC60-1724-4515-B752-BF2BEFD998AC}">
      <dsp:nvSpPr>
        <dsp:cNvPr id="0" name=""/>
        <dsp:cNvSpPr/>
      </dsp:nvSpPr>
      <dsp:spPr>
        <a:xfrm>
          <a:off x="6424675" y="702654"/>
          <a:ext cx="828961" cy="8289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C559FA-6522-4DC6-835D-D2A1E995DA7A}">
      <dsp:nvSpPr>
        <dsp:cNvPr id="0" name=""/>
        <dsp:cNvSpPr/>
      </dsp:nvSpPr>
      <dsp:spPr>
        <a:xfrm>
          <a:off x="5654925"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Get the right help on the way</a:t>
          </a:r>
        </a:p>
      </dsp:txBody>
      <dsp:txXfrm>
        <a:off x="5654925" y="2289522"/>
        <a:ext cx="2368460" cy="720000"/>
      </dsp:txXfrm>
    </dsp:sp>
    <dsp:sp modelId="{67E99CE1-E161-4F10-9DF3-51F81EADBC3F}">
      <dsp:nvSpPr>
        <dsp:cNvPr id="0" name=""/>
        <dsp:cNvSpPr/>
      </dsp:nvSpPr>
      <dsp:spPr>
        <a:xfrm>
          <a:off x="8899716" y="394754"/>
          <a:ext cx="1444760" cy="14447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7B483-8478-473F-9AB8-ECCF86A66CEA}">
      <dsp:nvSpPr>
        <dsp:cNvPr id="0" name=""/>
        <dsp:cNvSpPr/>
      </dsp:nvSpPr>
      <dsp:spPr>
        <a:xfrm>
          <a:off x="9207616" y="702654"/>
          <a:ext cx="828961" cy="8289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4C079D-051F-43DE-A2A0-C128D9828E2F}">
      <dsp:nvSpPr>
        <dsp:cNvPr id="0" name=""/>
        <dsp:cNvSpPr/>
      </dsp:nvSpPr>
      <dsp:spPr>
        <a:xfrm>
          <a:off x="8437866"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Security Number: (828)-734-5410</a:t>
          </a:r>
        </a:p>
      </dsp:txBody>
      <dsp:txXfrm>
        <a:off x="8437866" y="2289522"/>
        <a:ext cx="236846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C51D2-A2DA-4041-AE06-AE5DECDB4D3A}">
      <dsp:nvSpPr>
        <dsp:cNvPr id="0" name=""/>
        <dsp:cNvSpPr/>
      </dsp:nvSpPr>
      <dsp:spPr>
        <a:xfrm>
          <a:off x="1330" y="924087"/>
          <a:ext cx="3112202" cy="155610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Timing can be critical</a:t>
          </a:r>
        </a:p>
      </dsp:txBody>
      <dsp:txXfrm>
        <a:off x="46907" y="969664"/>
        <a:ext cx="3021048" cy="1464947"/>
      </dsp:txXfrm>
    </dsp:sp>
    <dsp:sp modelId="{580A2D3A-177D-7540-99B2-A018DBE5DAEF}">
      <dsp:nvSpPr>
        <dsp:cNvPr id="0" name=""/>
        <dsp:cNvSpPr/>
      </dsp:nvSpPr>
      <dsp:spPr>
        <a:xfrm>
          <a:off x="3891583" y="924087"/>
          <a:ext cx="3112202" cy="155610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No harm if not needed</a:t>
          </a:r>
        </a:p>
      </dsp:txBody>
      <dsp:txXfrm>
        <a:off x="3937160" y="969664"/>
        <a:ext cx="3021048" cy="1464947"/>
      </dsp:txXfrm>
    </dsp:sp>
    <dsp:sp modelId="{EBF91AF7-B753-D341-8DBF-7143D5A4B50D}">
      <dsp:nvSpPr>
        <dsp:cNvPr id="0" name=""/>
        <dsp:cNvSpPr/>
      </dsp:nvSpPr>
      <dsp:spPr>
        <a:xfrm>
          <a:off x="7781837" y="924087"/>
          <a:ext cx="3112202" cy="155610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t>Removes liability</a:t>
          </a:r>
        </a:p>
      </dsp:txBody>
      <dsp:txXfrm>
        <a:off x="7827414" y="969664"/>
        <a:ext cx="3021048" cy="1464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CDB5-3A0B-4E69-B853-ADEF6FF3C422}">
      <dsp:nvSpPr>
        <dsp:cNvPr id="0" name=""/>
        <dsp:cNvSpPr/>
      </dsp:nvSpPr>
      <dsp:spPr>
        <a:xfrm>
          <a:off x="276718" y="43630"/>
          <a:ext cx="1369144" cy="13691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28C51-E60B-4DDF-9B00-65D28FA88ED9}">
      <dsp:nvSpPr>
        <dsp:cNvPr id="0" name=""/>
        <dsp:cNvSpPr/>
      </dsp:nvSpPr>
      <dsp:spPr>
        <a:xfrm>
          <a:off x="564238" y="331150"/>
          <a:ext cx="794104" cy="794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FC7A01-BFA1-490C-A692-2049E9DD9223}">
      <dsp:nvSpPr>
        <dsp:cNvPr id="0" name=""/>
        <dsp:cNvSpPr/>
      </dsp:nvSpPr>
      <dsp:spPr>
        <a:xfrm>
          <a:off x="193925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We are CPR and First Aid trained</a:t>
          </a:r>
        </a:p>
      </dsp:txBody>
      <dsp:txXfrm>
        <a:off x="1939251" y="43630"/>
        <a:ext cx="3227270" cy="1369144"/>
      </dsp:txXfrm>
    </dsp:sp>
    <dsp:sp modelId="{162524E4-4FF3-4786-81D6-971BEA88299B}">
      <dsp:nvSpPr>
        <dsp:cNvPr id="0" name=""/>
        <dsp:cNvSpPr/>
      </dsp:nvSpPr>
      <dsp:spPr>
        <a:xfrm>
          <a:off x="5728848" y="43630"/>
          <a:ext cx="1369144" cy="13691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548F3-C8C5-42B3-A309-8BE43A3BFD56}">
      <dsp:nvSpPr>
        <dsp:cNvPr id="0" name=""/>
        <dsp:cNvSpPr/>
      </dsp:nvSpPr>
      <dsp:spPr>
        <a:xfrm>
          <a:off x="6016369" y="331150"/>
          <a:ext cx="794104" cy="794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F10070-45F2-4987-B9A1-0948B5F48F58}">
      <dsp:nvSpPr>
        <dsp:cNvPr id="0" name=""/>
        <dsp:cNvSpPr/>
      </dsp:nvSpPr>
      <dsp:spPr>
        <a:xfrm>
          <a:off x="739138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We can gather information for EMS</a:t>
          </a:r>
        </a:p>
      </dsp:txBody>
      <dsp:txXfrm>
        <a:off x="7391381" y="43630"/>
        <a:ext cx="3227270" cy="1369144"/>
      </dsp:txXfrm>
    </dsp:sp>
    <dsp:sp modelId="{62C7F98A-A8AD-454D-9ABE-BFB42A12D186}">
      <dsp:nvSpPr>
        <dsp:cNvPr id="0" name=""/>
        <dsp:cNvSpPr/>
      </dsp:nvSpPr>
      <dsp:spPr>
        <a:xfrm>
          <a:off x="276718" y="1991502"/>
          <a:ext cx="1369144" cy="13691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8D834-639C-4047-B6FF-84325375A8D0}">
      <dsp:nvSpPr>
        <dsp:cNvPr id="0" name=""/>
        <dsp:cNvSpPr/>
      </dsp:nvSpPr>
      <dsp:spPr>
        <a:xfrm>
          <a:off x="564238" y="2279022"/>
          <a:ext cx="794104" cy="794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741CFE-5CC1-4E50-B3A3-AA9596A2A999}">
      <dsp:nvSpPr>
        <dsp:cNvPr id="0" name=""/>
        <dsp:cNvSpPr/>
      </dsp:nvSpPr>
      <dsp:spPr>
        <a:xfrm>
          <a:off x="193925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We will do a report</a:t>
          </a:r>
        </a:p>
      </dsp:txBody>
      <dsp:txXfrm>
        <a:off x="1939251" y="1991502"/>
        <a:ext cx="3227270" cy="1369144"/>
      </dsp:txXfrm>
    </dsp:sp>
    <dsp:sp modelId="{1C343F41-FD89-42A0-BDDC-12DF9929D042}">
      <dsp:nvSpPr>
        <dsp:cNvPr id="0" name=""/>
        <dsp:cNvSpPr/>
      </dsp:nvSpPr>
      <dsp:spPr>
        <a:xfrm>
          <a:off x="5728848" y="1991502"/>
          <a:ext cx="1369144" cy="13691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FDD35-823B-418A-9A4B-5964F74A648E}">
      <dsp:nvSpPr>
        <dsp:cNvPr id="0" name=""/>
        <dsp:cNvSpPr/>
      </dsp:nvSpPr>
      <dsp:spPr>
        <a:xfrm>
          <a:off x="6016369" y="2279022"/>
          <a:ext cx="794104" cy="794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D9C2B5-A0BE-4C2F-A829-9DE91F690FCD}">
      <dsp:nvSpPr>
        <dsp:cNvPr id="0" name=""/>
        <dsp:cNvSpPr/>
      </dsp:nvSpPr>
      <dsp:spPr>
        <a:xfrm>
          <a:off x="739138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Security Phone: (828)-734-5410</a:t>
          </a:r>
        </a:p>
      </dsp:txBody>
      <dsp:txXfrm>
        <a:off x="7391381" y="1991502"/>
        <a:ext cx="3227270" cy="1369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4428D-611D-9447-8720-3582D7E579E0}">
      <dsp:nvSpPr>
        <dsp:cNvPr id="0" name=""/>
        <dsp:cNvSpPr/>
      </dsp:nvSpPr>
      <dsp:spPr>
        <a:xfrm>
          <a:off x="0" y="0"/>
          <a:ext cx="3404803" cy="340427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800100">
            <a:lnSpc>
              <a:spcPct val="90000"/>
            </a:lnSpc>
            <a:spcBef>
              <a:spcPct val="0"/>
            </a:spcBef>
            <a:spcAft>
              <a:spcPct val="35000"/>
            </a:spcAft>
            <a:buNone/>
          </a:pPr>
          <a:r>
            <a:rPr lang="en-US" sz="1800" kern="1200"/>
            <a:t>Concentrate on important information</a:t>
          </a:r>
        </a:p>
      </dsp:txBody>
      <dsp:txXfrm>
        <a:off x="0" y="1293625"/>
        <a:ext cx="3404803" cy="2042566"/>
      </dsp:txXfrm>
    </dsp:sp>
    <dsp:sp modelId="{EA3DD980-DB15-7A4A-85C9-C090526DBFF5}">
      <dsp:nvSpPr>
        <dsp:cNvPr id="0" name=""/>
        <dsp:cNvSpPr/>
      </dsp:nvSpPr>
      <dsp:spPr>
        <a:xfrm>
          <a:off x="1191760" y="340427"/>
          <a:ext cx="1021283" cy="1021283"/>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41323" y="489990"/>
        <a:ext cx="722157" cy="722157"/>
      </dsp:txXfrm>
    </dsp:sp>
    <dsp:sp modelId="{78BF075B-C15A-1449-8FAA-5C756BE88D0C}">
      <dsp:nvSpPr>
        <dsp:cNvPr id="0" name=""/>
        <dsp:cNvSpPr/>
      </dsp:nvSpPr>
      <dsp:spPr>
        <a:xfrm>
          <a:off x="0" y="3404205"/>
          <a:ext cx="3404803" cy="72"/>
        </a:xfrm>
        <a:prstGeom prst="rect">
          <a:avLst/>
        </a:prstGeom>
        <a:solidFill>
          <a:schemeClr val="accent2">
            <a:hueOff val="270963"/>
            <a:satOff val="-1326"/>
            <a:lumOff val="745"/>
            <a:alphaOff val="0"/>
          </a:schemeClr>
        </a:solidFill>
        <a:ln w="19050" cap="rnd" cmpd="sng" algn="ctr">
          <a:solidFill>
            <a:schemeClr val="accent2">
              <a:hueOff val="270963"/>
              <a:satOff val="-1326"/>
              <a:lumOff val="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D72CA-FEA1-9E42-ABB1-6B6BEE35316F}">
      <dsp:nvSpPr>
        <dsp:cNvPr id="0" name=""/>
        <dsp:cNvSpPr/>
      </dsp:nvSpPr>
      <dsp:spPr>
        <a:xfrm>
          <a:off x="3745283" y="0"/>
          <a:ext cx="3404803" cy="3404277"/>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800100">
            <a:lnSpc>
              <a:spcPct val="90000"/>
            </a:lnSpc>
            <a:spcBef>
              <a:spcPct val="0"/>
            </a:spcBef>
            <a:spcAft>
              <a:spcPct val="35000"/>
            </a:spcAft>
            <a:buNone/>
          </a:pPr>
          <a:r>
            <a:rPr lang="en-US" sz="1800" kern="1200"/>
            <a:t>Remember details</a:t>
          </a:r>
        </a:p>
      </dsp:txBody>
      <dsp:txXfrm>
        <a:off x="3745283" y="1293625"/>
        <a:ext cx="3404803" cy="2042566"/>
      </dsp:txXfrm>
    </dsp:sp>
    <dsp:sp modelId="{6F15AD25-C4C5-604C-BE27-E053C42A4319}">
      <dsp:nvSpPr>
        <dsp:cNvPr id="0" name=""/>
        <dsp:cNvSpPr/>
      </dsp:nvSpPr>
      <dsp:spPr>
        <a:xfrm>
          <a:off x="4937043" y="340427"/>
          <a:ext cx="1021283" cy="1021283"/>
        </a:xfrm>
        <a:prstGeom prst="ellipse">
          <a:avLst/>
        </a:prstGeom>
        <a:solidFill>
          <a:schemeClr val="accent2">
            <a:hueOff val="541926"/>
            <a:satOff val="-2653"/>
            <a:lumOff val="1490"/>
            <a:alphaOff val="0"/>
          </a:schemeClr>
        </a:solidFill>
        <a:ln w="19050" cap="rnd" cmpd="sng" algn="ctr">
          <a:solidFill>
            <a:schemeClr val="accent2">
              <a:hueOff val="541926"/>
              <a:satOff val="-2653"/>
              <a:lumOff val="1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86606" y="489990"/>
        <a:ext cx="722157" cy="722157"/>
      </dsp:txXfrm>
    </dsp:sp>
    <dsp:sp modelId="{25607976-712D-E746-A071-F26B99673913}">
      <dsp:nvSpPr>
        <dsp:cNvPr id="0" name=""/>
        <dsp:cNvSpPr/>
      </dsp:nvSpPr>
      <dsp:spPr>
        <a:xfrm>
          <a:off x="3745283" y="3404205"/>
          <a:ext cx="3404803" cy="72"/>
        </a:xfrm>
        <a:prstGeom prst="rect">
          <a:avLst/>
        </a:prstGeom>
        <a:solidFill>
          <a:schemeClr val="accent2">
            <a:hueOff val="812888"/>
            <a:satOff val="-3979"/>
            <a:lumOff val="2235"/>
            <a:alphaOff val="0"/>
          </a:schemeClr>
        </a:solidFill>
        <a:ln w="19050" cap="rnd" cmpd="sng" algn="ctr">
          <a:solidFill>
            <a:schemeClr val="accent2">
              <a:hueOff val="812888"/>
              <a:satOff val="-3979"/>
              <a:lumOff val="2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132C0-E9F6-664B-963D-D2AF60B77926}">
      <dsp:nvSpPr>
        <dsp:cNvPr id="0" name=""/>
        <dsp:cNvSpPr/>
      </dsp:nvSpPr>
      <dsp:spPr>
        <a:xfrm>
          <a:off x="7490566" y="0"/>
          <a:ext cx="3404803" cy="3404277"/>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800100">
            <a:lnSpc>
              <a:spcPct val="90000"/>
            </a:lnSpc>
            <a:spcBef>
              <a:spcPct val="0"/>
            </a:spcBef>
            <a:spcAft>
              <a:spcPct val="35000"/>
            </a:spcAft>
            <a:buNone/>
          </a:pPr>
          <a:r>
            <a:rPr lang="en-US" sz="1800" kern="1200"/>
            <a:t>Help Comfort the student/employee/visitor</a:t>
          </a:r>
        </a:p>
      </dsp:txBody>
      <dsp:txXfrm>
        <a:off x="7490566" y="1293625"/>
        <a:ext cx="3404803" cy="2042566"/>
      </dsp:txXfrm>
    </dsp:sp>
    <dsp:sp modelId="{8BB953E3-2CE3-8A4C-9DC2-5A6B3C3B6F9C}">
      <dsp:nvSpPr>
        <dsp:cNvPr id="0" name=""/>
        <dsp:cNvSpPr/>
      </dsp:nvSpPr>
      <dsp:spPr>
        <a:xfrm>
          <a:off x="8682326" y="340427"/>
          <a:ext cx="1021283" cy="1021283"/>
        </a:xfrm>
        <a:prstGeom prst="ellipse">
          <a:avLst/>
        </a:prstGeom>
        <a:solidFill>
          <a:schemeClr val="accent2">
            <a:hueOff val="1083851"/>
            <a:satOff val="-5306"/>
            <a:lumOff val="2980"/>
            <a:alphaOff val="0"/>
          </a:schemeClr>
        </a:solidFill>
        <a:ln w="19050" cap="rnd" cmpd="sng" algn="ctr">
          <a:solidFill>
            <a:schemeClr val="accent2">
              <a:hueOff val="1083851"/>
              <a:satOff val="-5306"/>
              <a:lumOff val="2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31889" y="489990"/>
        <a:ext cx="722157" cy="722157"/>
      </dsp:txXfrm>
    </dsp:sp>
    <dsp:sp modelId="{4947A54C-E504-6E4C-9890-92E4A0E39775}">
      <dsp:nvSpPr>
        <dsp:cNvPr id="0" name=""/>
        <dsp:cNvSpPr/>
      </dsp:nvSpPr>
      <dsp:spPr>
        <a:xfrm>
          <a:off x="7490566" y="3404205"/>
          <a:ext cx="3404803" cy="72"/>
        </a:xfrm>
        <a:prstGeom prst="rect">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433B-2AF5-4762-859C-FBA72B92CFC6}">
      <dsp:nvSpPr>
        <dsp:cNvPr id="0" name=""/>
        <dsp:cNvSpPr/>
      </dsp:nvSpPr>
      <dsp:spPr>
        <a:xfrm>
          <a:off x="702434" y="59638"/>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EC097-2AAE-414F-A6E6-4BEFD575DE4F}">
      <dsp:nvSpPr>
        <dsp:cNvPr id="0" name=""/>
        <dsp:cNvSpPr/>
      </dsp:nvSpPr>
      <dsp:spPr>
        <a:xfrm>
          <a:off x="1119247" y="476450"/>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FC03BB-CCAD-4CB8-81D7-CF5E4B0373DF}">
      <dsp:nvSpPr>
        <dsp:cNvPr id="0" name=""/>
        <dsp:cNvSpPr/>
      </dsp:nvSpPr>
      <dsp:spPr>
        <a:xfrm>
          <a:off x="77216"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Familiarize yourself with policy</a:t>
          </a:r>
        </a:p>
      </dsp:txBody>
      <dsp:txXfrm>
        <a:off x="77216" y="2624638"/>
        <a:ext cx="3206250" cy="720000"/>
      </dsp:txXfrm>
    </dsp:sp>
    <dsp:sp modelId="{86A48E2D-7C10-4408-8A46-9DC5E9E56A98}">
      <dsp:nvSpPr>
        <dsp:cNvPr id="0" name=""/>
        <dsp:cNvSpPr/>
      </dsp:nvSpPr>
      <dsp:spPr>
        <a:xfrm>
          <a:off x="4469778" y="59638"/>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D5543-11EE-437C-A711-6DD0B2D74F91}">
      <dsp:nvSpPr>
        <dsp:cNvPr id="0" name=""/>
        <dsp:cNvSpPr/>
      </dsp:nvSpPr>
      <dsp:spPr>
        <a:xfrm>
          <a:off x="4886591" y="476450"/>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F6E3F2-1598-439A-9450-382346DFA582}">
      <dsp:nvSpPr>
        <dsp:cNvPr id="0" name=""/>
        <dsp:cNvSpPr/>
      </dsp:nvSpPr>
      <dsp:spPr>
        <a:xfrm>
          <a:off x="3844559"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Know who to call and when</a:t>
          </a:r>
        </a:p>
      </dsp:txBody>
      <dsp:txXfrm>
        <a:off x="3844559" y="2624638"/>
        <a:ext cx="3206250" cy="720000"/>
      </dsp:txXfrm>
    </dsp:sp>
    <dsp:sp modelId="{121EAF90-512B-4566-8114-BEE8F8CCE5EB}">
      <dsp:nvSpPr>
        <dsp:cNvPr id="0" name=""/>
        <dsp:cNvSpPr/>
      </dsp:nvSpPr>
      <dsp:spPr>
        <a:xfrm>
          <a:off x="8237122" y="59638"/>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86A45-BEF2-4DE6-AE61-3BF778AE7CF0}">
      <dsp:nvSpPr>
        <dsp:cNvPr id="0" name=""/>
        <dsp:cNvSpPr/>
      </dsp:nvSpPr>
      <dsp:spPr>
        <a:xfrm>
          <a:off x="8653935" y="476450"/>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D8D085-D54A-4FDD-8A2A-6B8BC4F0CC07}">
      <dsp:nvSpPr>
        <dsp:cNvPr id="0" name=""/>
        <dsp:cNvSpPr/>
      </dsp:nvSpPr>
      <dsp:spPr>
        <a:xfrm>
          <a:off x="7611903"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Do not attempt things you have not been trained or certified to do</a:t>
          </a:r>
        </a:p>
      </dsp:txBody>
      <dsp:txXfrm>
        <a:off x="7611903" y="2624638"/>
        <a:ext cx="3206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A3739-5E8C-8549-A7B5-6D5F7D33473F}">
      <dsp:nvSpPr>
        <dsp:cNvPr id="0" name=""/>
        <dsp:cNvSpPr/>
      </dsp:nvSpPr>
      <dsp:spPr>
        <a:xfrm>
          <a:off x="1330" y="146037"/>
          <a:ext cx="5187004" cy="311220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No one is perfect</a:t>
          </a:r>
        </a:p>
      </dsp:txBody>
      <dsp:txXfrm>
        <a:off x="1330" y="146037"/>
        <a:ext cx="5187004" cy="3112202"/>
      </dsp:txXfrm>
    </dsp:sp>
    <dsp:sp modelId="{36A75371-1980-AC48-A0A4-76C1A9DEACDC}">
      <dsp:nvSpPr>
        <dsp:cNvPr id="0" name=""/>
        <dsp:cNvSpPr/>
      </dsp:nvSpPr>
      <dsp:spPr>
        <a:xfrm>
          <a:off x="5707035" y="146037"/>
          <a:ext cx="5187004" cy="3112202"/>
        </a:xfrm>
        <a:prstGeom prst="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a:t>Try to always do the right thing</a:t>
          </a:r>
        </a:p>
      </dsp:txBody>
      <dsp:txXfrm>
        <a:off x="5707035" y="146037"/>
        <a:ext cx="5187004" cy="31122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EDD31-494B-4255-A830-CDFE45D9CAB3}">
      <dsp:nvSpPr>
        <dsp:cNvPr id="0" name=""/>
        <dsp:cNvSpPr/>
      </dsp:nvSpPr>
      <dsp:spPr>
        <a:xfrm>
          <a:off x="195832" y="1246869"/>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5ECA3-7B9A-4265-8C29-849230545D0F}">
      <dsp:nvSpPr>
        <dsp:cNvPr id="0" name=""/>
        <dsp:cNvSpPr/>
      </dsp:nvSpPr>
      <dsp:spPr>
        <a:xfrm>
          <a:off x="387045" y="1438082"/>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DC710F-9590-405D-A031-37C85EB5548A}">
      <dsp:nvSpPr>
        <dsp:cNvPr id="0" name=""/>
        <dsp:cNvSpPr/>
      </dsp:nvSpPr>
      <dsp:spPr>
        <a:xfrm>
          <a:off x="1301485" y="1246869"/>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Can help lower tension</a:t>
          </a:r>
        </a:p>
      </dsp:txBody>
      <dsp:txXfrm>
        <a:off x="1301485" y="1246869"/>
        <a:ext cx="2146268" cy="910537"/>
      </dsp:txXfrm>
    </dsp:sp>
    <dsp:sp modelId="{524BFE1B-8A62-4BC1-B30C-BE31FF8C3824}">
      <dsp:nvSpPr>
        <dsp:cNvPr id="0" name=""/>
        <dsp:cNvSpPr/>
      </dsp:nvSpPr>
      <dsp:spPr>
        <a:xfrm>
          <a:off x="3821724" y="1246869"/>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7D7F2-7427-49CE-B159-5F1D69C97880}">
      <dsp:nvSpPr>
        <dsp:cNvPr id="0" name=""/>
        <dsp:cNvSpPr/>
      </dsp:nvSpPr>
      <dsp:spPr>
        <a:xfrm>
          <a:off x="4012937" y="1438082"/>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03F23D-5F74-42CC-A134-5BC032EA21B2}">
      <dsp:nvSpPr>
        <dsp:cNvPr id="0" name=""/>
        <dsp:cNvSpPr/>
      </dsp:nvSpPr>
      <dsp:spPr>
        <a:xfrm>
          <a:off x="4927377" y="1246869"/>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Can find ways to improve processes</a:t>
          </a:r>
        </a:p>
      </dsp:txBody>
      <dsp:txXfrm>
        <a:off x="4927377" y="1246869"/>
        <a:ext cx="2146268" cy="910537"/>
      </dsp:txXfrm>
    </dsp:sp>
    <dsp:sp modelId="{3FAFCE5C-F64D-4B0D-BBEF-F9F32A6902D9}">
      <dsp:nvSpPr>
        <dsp:cNvPr id="0" name=""/>
        <dsp:cNvSpPr/>
      </dsp:nvSpPr>
      <dsp:spPr>
        <a:xfrm>
          <a:off x="7447616" y="1246869"/>
          <a:ext cx="910537" cy="9105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A59F0-EF99-45DF-8FC3-25897D036021}">
      <dsp:nvSpPr>
        <dsp:cNvPr id="0" name=""/>
        <dsp:cNvSpPr/>
      </dsp:nvSpPr>
      <dsp:spPr>
        <a:xfrm>
          <a:off x="7638829" y="1438082"/>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24941B-6B6A-4E6A-A3B6-1622FA2E24C6}">
      <dsp:nvSpPr>
        <dsp:cNvPr id="0" name=""/>
        <dsp:cNvSpPr/>
      </dsp:nvSpPr>
      <dsp:spPr>
        <a:xfrm>
          <a:off x="8553269" y="1246869"/>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Can provide a sense of closure</a:t>
          </a:r>
        </a:p>
      </dsp:txBody>
      <dsp:txXfrm>
        <a:off x="8553269" y="1246869"/>
        <a:ext cx="2146268" cy="9105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6493C-CD7B-0A48-B16A-34B3E8EB8C04}">
      <dsp:nvSpPr>
        <dsp:cNvPr id="0" name=""/>
        <dsp:cNvSpPr/>
      </dsp:nvSpPr>
      <dsp:spPr>
        <a:xfrm>
          <a:off x="0" y="6140"/>
          <a:ext cx="8946541" cy="959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Security Phone: (828)-734-5410</a:t>
          </a:r>
        </a:p>
      </dsp:txBody>
      <dsp:txXfrm>
        <a:off x="46834" y="52974"/>
        <a:ext cx="8852873" cy="865732"/>
      </dsp:txXfrm>
    </dsp:sp>
    <dsp:sp modelId="{F1EB97D1-6C14-8A4C-A3ED-0F274D4E59C6}">
      <dsp:nvSpPr>
        <dsp:cNvPr id="0" name=""/>
        <dsp:cNvSpPr/>
      </dsp:nvSpPr>
      <dsp:spPr>
        <a:xfrm>
          <a:off x="0" y="1080740"/>
          <a:ext cx="8946541" cy="959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SRO: (828)-593-8477</a:t>
          </a:r>
        </a:p>
      </dsp:txBody>
      <dsp:txXfrm>
        <a:off x="46834" y="1127574"/>
        <a:ext cx="8852873" cy="865732"/>
      </dsp:txXfrm>
    </dsp:sp>
    <dsp:sp modelId="{67B97C81-02FE-4640-B030-9CB26FE8D636}">
      <dsp:nvSpPr>
        <dsp:cNvPr id="0" name=""/>
        <dsp:cNvSpPr/>
      </dsp:nvSpPr>
      <dsp:spPr>
        <a:xfrm>
          <a:off x="0" y="2155340"/>
          <a:ext cx="8946541" cy="959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EAN: (828)-252-5725</a:t>
          </a:r>
        </a:p>
      </dsp:txBody>
      <dsp:txXfrm>
        <a:off x="46834" y="2202174"/>
        <a:ext cx="8852873" cy="865732"/>
      </dsp:txXfrm>
    </dsp:sp>
    <dsp:sp modelId="{DD4A85F2-FA71-2844-9E9B-FA19014D24A6}">
      <dsp:nvSpPr>
        <dsp:cNvPr id="0" name=""/>
        <dsp:cNvSpPr/>
      </dsp:nvSpPr>
      <dsp:spPr>
        <a:xfrm>
          <a:off x="0" y="3229940"/>
          <a:ext cx="8946541" cy="959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MOST IMPORTANTLY: 911</a:t>
          </a:r>
        </a:p>
      </dsp:txBody>
      <dsp:txXfrm>
        <a:off x="46834" y="3276774"/>
        <a:ext cx="8852873" cy="86573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565F9-4317-4528-848D-381F4C231FD6}"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E1D24-9512-4C58-B054-FF1253D6BF94}" type="slidenum">
              <a:rPr lang="en-US" smtClean="0"/>
              <a:t>‹#›</a:t>
            </a:fld>
            <a:endParaRPr lang="en-US"/>
          </a:p>
        </p:txBody>
      </p:sp>
    </p:spTree>
    <p:extLst>
      <p:ext uri="{BB962C8B-B14F-4D97-AF65-F5344CB8AC3E}">
        <p14:creationId xmlns:p14="http://schemas.microsoft.com/office/powerpoint/2010/main" val="18789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and explain the importance and the difference it can make to do things the proper way.</a:t>
            </a:r>
          </a:p>
        </p:txBody>
      </p:sp>
      <p:sp>
        <p:nvSpPr>
          <p:cNvPr id="4" name="Slide Number Placeholder 3"/>
          <p:cNvSpPr>
            <a:spLocks noGrp="1"/>
          </p:cNvSpPr>
          <p:nvPr>
            <p:ph type="sldNum" sz="quarter" idx="5"/>
          </p:nvPr>
        </p:nvSpPr>
        <p:spPr/>
        <p:txBody>
          <a:bodyPr/>
          <a:lstStyle/>
          <a:p>
            <a:fld id="{7F5E1D24-9512-4C58-B054-FF1253D6BF94}" type="slidenum">
              <a:rPr lang="en-US" smtClean="0"/>
              <a:t>1</a:t>
            </a:fld>
            <a:endParaRPr lang="en-US"/>
          </a:p>
        </p:txBody>
      </p:sp>
    </p:spTree>
    <p:extLst>
      <p:ext uri="{BB962C8B-B14F-4D97-AF65-F5344CB8AC3E}">
        <p14:creationId xmlns:p14="http://schemas.microsoft.com/office/powerpoint/2010/main" val="276238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E1D24-9512-4C58-B054-FF1253D6BF94}" type="slidenum">
              <a:rPr lang="en-US" smtClean="0"/>
              <a:t>10</a:t>
            </a:fld>
            <a:endParaRPr lang="en-US"/>
          </a:p>
        </p:txBody>
      </p:sp>
    </p:spTree>
    <p:extLst>
      <p:ext uri="{BB962C8B-B14F-4D97-AF65-F5344CB8AC3E}">
        <p14:creationId xmlns:p14="http://schemas.microsoft.com/office/powerpoint/2010/main" val="347879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most important thing to do in a medical emergency is to try and remain calm.  When you start to panic it lowers the ability for rational thought which could be detrimental for the person that you are trying to help.  A way to remain calm in times of crisis is to breathe deeply, in through your nose and out through your mouth. This will help you slow down and think more clearly. Another tip is to focus on each step you need to take individually and try not to get overwhelmed with all of the things that you need to do. It would also be advisable to have the security number programmed into your cell phone so it is easy to dial. In times of crisis, the first thing that goes is your fine motor skills. (Bathroom and locked door analogy). Getting the right help on the way is the most important thing to do.. (Next Slide)</a:t>
            </a:r>
          </a:p>
        </p:txBody>
      </p:sp>
      <p:sp>
        <p:nvSpPr>
          <p:cNvPr id="4" name="Slide Number Placeholder 3"/>
          <p:cNvSpPr>
            <a:spLocks noGrp="1"/>
          </p:cNvSpPr>
          <p:nvPr>
            <p:ph type="sldNum" sz="quarter" idx="5"/>
          </p:nvPr>
        </p:nvSpPr>
        <p:spPr/>
        <p:txBody>
          <a:bodyPr/>
          <a:lstStyle/>
          <a:p>
            <a:fld id="{7F5E1D24-9512-4C58-B054-FF1253D6BF94}" type="slidenum">
              <a:rPr lang="en-US" smtClean="0"/>
              <a:t>2</a:t>
            </a:fld>
            <a:endParaRPr lang="en-US"/>
          </a:p>
        </p:txBody>
      </p:sp>
    </p:spTree>
    <p:extLst>
      <p:ext uri="{BB962C8B-B14F-4D97-AF65-F5344CB8AC3E}">
        <p14:creationId xmlns:p14="http://schemas.microsoft.com/office/powerpoint/2010/main" val="75487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phone call should always be 911. In a medical emergency, timing can be crucial especially in a cardiac event. It is important to get them on the way first because it can be the difference between life and death. If the person is ok when they are assessed by EMS, they can deny treatment or going to the hospital, no harm no foul. But if the person cannot make that decision then it is likely they need to go to the hospital anyways. It is better have them and not need them than need them and not have them. Lastly, calling 911 removes liability from yourself and the college for not doing what we should have done. At the end of the day, if you call 911 you will be able to sleep that night knowing you did the right thing and did everything you could do.</a:t>
            </a:r>
          </a:p>
        </p:txBody>
      </p:sp>
      <p:sp>
        <p:nvSpPr>
          <p:cNvPr id="4" name="Slide Number Placeholder 3"/>
          <p:cNvSpPr>
            <a:spLocks noGrp="1"/>
          </p:cNvSpPr>
          <p:nvPr>
            <p:ph type="sldNum" sz="quarter" idx="5"/>
          </p:nvPr>
        </p:nvSpPr>
        <p:spPr/>
        <p:txBody>
          <a:bodyPr/>
          <a:lstStyle/>
          <a:p>
            <a:fld id="{7F5E1D24-9512-4C58-B054-FF1253D6BF94}" type="slidenum">
              <a:rPr lang="en-US" smtClean="0"/>
              <a:t>3</a:t>
            </a:fld>
            <a:endParaRPr lang="en-US"/>
          </a:p>
        </p:txBody>
      </p:sp>
    </p:spTree>
    <p:extLst>
      <p:ext uri="{BB962C8B-B14F-4D97-AF65-F5344CB8AC3E}">
        <p14:creationId xmlns:p14="http://schemas.microsoft.com/office/powerpoint/2010/main" val="378036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thing that you should do after calling EMS is to call Security. Security can do a basic assessment of the situation and then can assist in gathering information that EMS will need on their arrival. We can speak the same language as EMS which will cut down on some of the confusion. We are also first aid and CPR trained so there is some basic first aid we can render or start CPR if needed. We will also do a report on the situation so that information does not get lost along the way and can be followed up on by administrative level supervisors. Finally, again the Security phone number</a:t>
            </a:r>
          </a:p>
        </p:txBody>
      </p:sp>
      <p:sp>
        <p:nvSpPr>
          <p:cNvPr id="4" name="Slide Number Placeholder 3"/>
          <p:cNvSpPr>
            <a:spLocks noGrp="1"/>
          </p:cNvSpPr>
          <p:nvPr>
            <p:ph type="sldNum" sz="quarter" idx="5"/>
          </p:nvPr>
        </p:nvSpPr>
        <p:spPr/>
        <p:txBody>
          <a:bodyPr/>
          <a:lstStyle/>
          <a:p>
            <a:fld id="{7F5E1D24-9512-4C58-B054-FF1253D6BF94}" type="slidenum">
              <a:rPr lang="en-US" smtClean="0"/>
              <a:t>4</a:t>
            </a:fld>
            <a:endParaRPr lang="en-US"/>
          </a:p>
        </p:txBody>
      </p:sp>
    </p:spTree>
    <p:extLst>
      <p:ext uri="{BB962C8B-B14F-4D97-AF65-F5344CB8AC3E}">
        <p14:creationId xmlns:p14="http://schemas.microsoft.com/office/powerpoint/2010/main" val="184344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waiting on help to arrive, it is important to try and remember things that will aid in the care of the person. Information you know could be the difference in what steps first responders take on their arrival. Things such as spouse or parent contact information, medications they take, or symptoms prior to the emergency can be a great help to first responders and make a huge difference in care. It also helps to try and remember things like when the symptoms first set in or prior instances of similar complaints can give a more accurate picture to the first responders. No one is expecting you to remember every single detail, but things that you can remember can help piece the puzzle together. Finally, you can be a great deal of comfort to the patient and their family. Small things such as reassurance and talking to them can make the world of difference. If they have a family member with them when they have a medical emergency it helps to offer a cup of coffee or water while their loved one is getting treatment. Small gestures can make a big impression on people and help alleviate some of the anxiety that they are having. </a:t>
            </a:r>
          </a:p>
        </p:txBody>
      </p:sp>
      <p:sp>
        <p:nvSpPr>
          <p:cNvPr id="4" name="Slide Number Placeholder 3"/>
          <p:cNvSpPr>
            <a:spLocks noGrp="1"/>
          </p:cNvSpPr>
          <p:nvPr>
            <p:ph type="sldNum" sz="quarter" idx="5"/>
          </p:nvPr>
        </p:nvSpPr>
        <p:spPr/>
        <p:txBody>
          <a:bodyPr/>
          <a:lstStyle/>
          <a:p>
            <a:fld id="{7F5E1D24-9512-4C58-B054-FF1253D6BF94}" type="slidenum">
              <a:rPr lang="en-US" smtClean="0"/>
              <a:t>5</a:t>
            </a:fld>
            <a:endParaRPr lang="en-US"/>
          </a:p>
        </p:txBody>
      </p:sp>
    </p:spTree>
    <p:extLst>
      <p:ext uri="{BB962C8B-B14F-4D97-AF65-F5344CB8AC3E}">
        <p14:creationId xmlns:p14="http://schemas.microsoft.com/office/powerpoint/2010/main" val="393178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what your limits are during times of crisis. If you are at a family reunion and a family member suddenly collapses, would you grab a scalpel and start doing open heart surgery? The answer is likely not, you would call 911 and get them to the hospital. The same principle applies to here at work. If a student or coworker has a medical issue it is vital that you know how to get them the help that they need. This includes knowing who to call, when to call them, and what information to give them.  Most importantly, in times of crisis people generally want to help, but the most helpful thing you can do is to get the right people on the scene. Everyone is familiar with CPR, but if you do not know how to do it the right way, you could actually do more harm than good. </a:t>
            </a:r>
          </a:p>
        </p:txBody>
      </p:sp>
      <p:sp>
        <p:nvSpPr>
          <p:cNvPr id="4" name="Slide Number Placeholder 3"/>
          <p:cNvSpPr>
            <a:spLocks noGrp="1"/>
          </p:cNvSpPr>
          <p:nvPr>
            <p:ph type="sldNum" sz="quarter" idx="5"/>
          </p:nvPr>
        </p:nvSpPr>
        <p:spPr/>
        <p:txBody>
          <a:bodyPr/>
          <a:lstStyle/>
          <a:p>
            <a:fld id="{7F5E1D24-9512-4C58-B054-FF1253D6BF94}" type="slidenum">
              <a:rPr lang="en-US" smtClean="0"/>
              <a:t>6</a:t>
            </a:fld>
            <a:endParaRPr lang="en-US"/>
          </a:p>
        </p:txBody>
      </p:sp>
    </p:spTree>
    <p:extLst>
      <p:ext uri="{BB962C8B-B14F-4D97-AF65-F5344CB8AC3E}">
        <p14:creationId xmlns:p14="http://schemas.microsoft.com/office/powerpoint/2010/main" val="81019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no one handles every situation perfectly. There are always things we wish we could have gone back and done differently. The important thing to remember is that no one is perfect and as long as you did the best you could to do the right thing no one can ask any more than that.</a:t>
            </a:r>
          </a:p>
        </p:txBody>
      </p:sp>
      <p:sp>
        <p:nvSpPr>
          <p:cNvPr id="4" name="Slide Number Placeholder 3"/>
          <p:cNvSpPr>
            <a:spLocks noGrp="1"/>
          </p:cNvSpPr>
          <p:nvPr>
            <p:ph type="sldNum" sz="quarter" idx="5"/>
          </p:nvPr>
        </p:nvSpPr>
        <p:spPr/>
        <p:txBody>
          <a:bodyPr/>
          <a:lstStyle/>
          <a:p>
            <a:fld id="{7F5E1D24-9512-4C58-B054-FF1253D6BF94}" type="slidenum">
              <a:rPr lang="en-US" smtClean="0"/>
              <a:t>7</a:t>
            </a:fld>
            <a:endParaRPr lang="en-US"/>
          </a:p>
        </p:txBody>
      </p:sp>
    </p:spTree>
    <p:extLst>
      <p:ext uri="{BB962C8B-B14F-4D97-AF65-F5344CB8AC3E}">
        <p14:creationId xmlns:p14="http://schemas.microsoft.com/office/powerpoint/2010/main" val="413067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talked through the event itself, but what happens after? If the medical situation is serious enough, the person goes to the hospital and there is a group of people left behind that have just experienced some trauma. Whether the person goes to the hospital or is checked out and goes back to work, it is still important to do a debrief of the situation in order to provide some closure of the situation in our minds. A debrief gives us a chance to talk about what happened which will usually  lower the tension and anxiety in people. It also provides a chance to find flaws in a process or ways that a process can be improved because people get together and talk about things and the different perspectives will offer different solutions. A debrief gives us a chance to work through the event and talk about how we felt and let out some of the emotion that is being felt. It is a good way to move forward after an event has happened without having as many of the could of would of should haves. </a:t>
            </a:r>
          </a:p>
        </p:txBody>
      </p:sp>
      <p:sp>
        <p:nvSpPr>
          <p:cNvPr id="4" name="Slide Number Placeholder 3"/>
          <p:cNvSpPr>
            <a:spLocks noGrp="1"/>
          </p:cNvSpPr>
          <p:nvPr>
            <p:ph type="sldNum" sz="quarter" idx="5"/>
          </p:nvPr>
        </p:nvSpPr>
        <p:spPr/>
        <p:txBody>
          <a:bodyPr/>
          <a:lstStyle/>
          <a:p>
            <a:fld id="{7F5E1D24-9512-4C58-B054-FF1253D6BF94}" type="slidenum">
              <a:rPr lang="en-US" smtClean="0"/>
              <a:t>8</a:t>
            </a:fld>
            <a:endParaRPr lang="en-US"/>
          </a:p>
        </p:txBody>
      </p:sp>
    </p:spTree>
    <p:extLst>
      <p:ext uri="{BB962C8B-B14F-4D97-AF65-F5344CB8AC3E}">
        <p14:creationId xmlns:p14="http://schemas.microsoft.com/office/powerpoint/2010/main" val="264811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important numbers to remember. Security can help you manage the situation and the EAN is included for you should you need additional support with the trauma of the event. As always, most importantly is 911, if you call that number everything else will sort </a:t>
            </a:r>
            <a:r>
              <a:rPr lang="en-US"/>
              <a:t>itself our. </a:t>
            </a:r>
            <a:endParaRPr lang="en-US" dirty="0"/>
          </a:p>
        </p:txBody>
      </p:sp>
      <p:sp>
        <p:nvSpPr>
          <p:cNvPr id="4" name="Slide Number Placeholder 3"/>
          <p:cNvSpPr>
            <a:spLocks noGrp="1"/>
          </p:cNvSpPr>
          <p:nvPr>
            <p:ph type="sldNum" sz="quarter" idx="5"/>
          </p:nvPr>
        </p:nvSpPr>
        <p:spPr/>
        <p:txBody>
          <a:bodyPr/>
          <a:lstStyle/>
          <a:p>
            <a:fld id="{7F5E1D24-9512-4C58-B054-FF1253D6BF94}" type="slidenum">
              <a:rPr lang="en-US" smtClean="0"/>
              <a:t>9</a:t>
            </a:fld>
            <a:endParaRPr lang="en-US"/>
          </a:p>
        </p:txBody>
      </p:sp>
    </p:spTree>
    <p:extLst>
      <p:ext uri="{BB962C8B-B14F-4D97-AF65-F5344CB8AC3E}">
        <p14:creationId xmlns:p14="http://schemas.microsoft.com/office/powerpoint/2010/main" val="323988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D81AE-C4B0-495D-9183-80BCA841D672}"/>
              </a:ext>
            </a:extLst>
          </p:cNvPr>
          <p:cNvSpPr>
            <a:spLocks noGrp="1"/>
          </p:cNvSpPr>
          <p:nvPr>
            <p:ph type="ctrTitle"/>
          </p:nvPr>
        </p:nvSpPr>
        <p:spPr>
          <a:xfrm>
            <a:off x="4872012" y="1447800"/>
            <a:ext cx="5222325" cy="3329581"/>
          </a:xfrm>
        </p:spPr>
        <p:txBody>
          <a:bodyPr>
            <a:normAutofit/>
          </a:bodyPr>
          <a:lstStyle/>
          <a:p>
            <a:pPr>
              <a:lnSpc>
                <a:spcPct val="90000"/>
              </a:lnSpc>
            </a:pPr>
            <a:r>
              <a:rPr lang="en-US" sz="6100">
                <a:solidFill>
                  <a:srgbClr val="EBEBEB"/>
                </a:solidFill>
              </a:rPr>
              <a:t>What to do in a Medical Emergency?</a:t>
            </a:r>
          </a:p>
        </p:txBody>
      </p:sp>
      <p:sp>
        <p:nvSpPr>
          <p:cNvPr id="3" name="Subtitle 2">
            <a:extLst>
              <a:ext uri="{FF2B5EF4-FFF2-40B4-BE49-F238E27FC236}">
                <a16:creationId xmlns:a16="http://schemas.microsoft.com/office/drawing/2014/main" id="{F2626242-28C7-4E41-BD8A-97CFF51380D7}"/>
              </a:ext>
            </a:extLst>
          </p:cNvPr>
          <p:cNvSpPr>
            <a:spLocks noGrp="1"/>
          </p:cNvSpPr>
          <p:nvPr>
            <p:ph type="subTitle" idx="1"/>
          </p:nvPr>
        </p:nvSpPr>
        <p:spPr>
          <a:xfrm>
            <a:off x="4872012" y="4777380"/>
            <a:ext cx="5222326" cy="861420"/>
          </a:xfrm>
        </p:spPr>
        <p:txBody>
          <a:bodyPr>
            <a:normAutofit/>
          </a:bodyPr>
          <a:lstStyle/>
          <a:p>
            <a:r>
              <a:rPr lang="en-US">
                <a:solidFill>
                  <a:schemeClr val="tx2">
                    <a:lumMod val="40000"/>
                    <a:lumOff val="60000"/>
                  </a:schemeClr>
                </a:solidFill>
              </a:rPr>
              <a:t>HCC Security/ Safety Team</a:t>
            </a: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45E309AF-EFCE-4536-AC84-DA1EC0AB1FB3}"/>
              </a:ext>
            </a:extLst>
          </p:cNvPr>
          <p:cNvPicPr>
            <a:picLocks noChangeAspect="1"/>
          </p:cNvPicPr>
          <p:nvPr/>
        </p:nvPicPr>
        <p:blipFill>
          <a:blip r:embed="rId3"/>
          <a:stretch>
            <a:fillRect/>
          </a:stretch>
        </p:blipFill>
        <p:spPr>
          <a:xfrm>
            <a:off x="647240" y="1902610"/>
            <a:ext cx="2936836" cy="3281380"/>
          </a:xfrm>
          <a:prstGeom prst="rect">
            <a:avLst/>
          </a:prstGeom>
          <a:effectLst/>
        </p:spPr>
      </p:pic>
    </p:spTree>
    <p:extLst>
      <p:ext uri="{BB962C8B-B14F-4D97-AF65-F5344CB8AC3E}">
        <p14:creationId xmlns:p14="http://schemas.microsoft.com/office/powerpoint/2010/main" val="36010456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52BC5-41B3-5F40-B26C-B98DC75FB964}"/>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b="0" i="0" kern="1200">
                <a:solidFill>
                  <a:srgbClr val="EBEBEB"/>
                </a:solidFill>
                <a:latin typeface="+mj-lt"/>
                <a:ea typeface="+mj-ea"/>
                <a:cs typeface="+mj-cs"/>
              </a:rPr>
              <a:t>Questions?</a:t>
            </a:r>
          </a:p>
        </p:txBody>
      </p:sp>
      <p:sp>
        <p:nvSpPr>
          <p:cNvPr id="24"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Graphic 6" descr="Questions">
            <a:extLst>
              <a:ext uri="{FF2B5EF4-FFF2-40B4-BE49-F238E27FC236}">
                <a16:creationId xmlns:a16="http://schemas.microsoft.com/office/drawing/2014/main" id="{56CAAC01-1AEE-1C67-A6A1-02FE8950C8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296647515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0B508CB-827A-4E46-9E15-4E4924A2455F}"/>
              </a:ext>
            </a:extLst>
          </p:cNvPr>
          <p:cNvSpPr>
            <a:spLocks noGrp="1"/>
          </p:cNvSpPr>
          <p:nvPr>
            <p:ph type="title"/>
          </p:nvPr>
        </p:nvSpPr>
        <p:spPr>
          <a:xfrm>
            <a:off x="648930" y="629267"/>
            <a:ext cx="9252154" cy="1016654"/>
          </a:xfrm>
        </p:spPr>
        <p:txBody>
          <a:bodyPr>
            <a:normAutofit/>
          </a:bodyPr>
          <a:lstStyle/>
          <a:p>
            <a:r>
              <a:rPr lang="en-US">
                <a:solidFill>
                  <a:srgbClr val="EBEBEB"/>
                </a:solidFill>
              </a:rPr>
              <a:t>Try to Remain Calm</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D58B55A6-5235-7F40-1FB9-C9858144681A}"/>
              </a:ext>
            </a:extLst>
          </p:cNvPr>
          <p:cNvGraphicFramePr>
            <a:graphicFrameLocks noGrp="1"/>
          </p:cNvGraphicFramePr>
          <p:nvPr>
            <p:ph idx="1"/>
            <p:extLst>
              <p:ext uri="{D42A27DB-BD31-4B8C-83A1-F6EECF244321}">
                <p14:modId xmlns:p14="http://schemas.microsoft.com/office/powerpoint/2010/main" val="228897271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0362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1572FB1-0B5C-4FFF-807D-9B2154358C68}"/>
              </a:ext>
            </a:extLst>
          </p:cNvPr>
          <p:cNvSpPr>
            <a:spLocks noGrp="1"/>
          </p:cNvSpPr>
          <p:nvPr>
            <p:ph type="title"/>
          </p:nvPr>
        </p:nvSpPr>
        <p:spPr>
          <a:xfrm>
            <a:off x="648930" y="629267"/>
            <a:ext cx="9252154" cy="1016654"/>
          </a:xfrm>
        </p:spPr>
        <p:txBody>
          <a:bodyPr>
            <a:normAutofit/>
          </a:bodyPr>
          <a:lstStyle/>
          <a:p>
            <a:r>
              <a:rPr lang="en-US">
                <a:solidFill>
                  <a:srgbClr val="EBEBEB"/>
                </a:solidFill>
              </a:rPr>
              <a:t>CALL 911!</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1846C1B8-9E78-7FDF-4ED1-27C703A0E25A}"/>
              </a:ext>
            </a:extLst>
          </p:cNvPr>
          <p:cNvGraphicFramePr>
            <a:graphicFrameLocks noGrp="1"/>
          </p:cNvGraphicFramePr>
          <p:nvPr>
            <p:ph idx="1"/>
            <p:extLst>
              <p:ext uri="{D42A27DB-BD31-4B8C-83A1-F6EECF244321}">
                <p14:modId xmlns:p14="http://schemas.microsoft.com/office/powerpoint/2010/main" val="196698138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348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9"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E3F7F0-F853-E040-8FAE-B17091B21F7B}"/>
              </a:ext>
            </a:extLst>
          </p:cNvPr>
          <p:cNvSpPr>
            <a:spLocks noGrp="1"/>
          </p:cNvSpPr>
          <p:nvPr>
            <p:ph type="title"/>
          </p:nvPr>
        </p:nvSpPr>
        <p:spPr>
          <a:xfrm>
            <a:off x="648930" y="629267"/>
            <a:ext cx="9252154" cy="1016654"/>
          </a:xfrm>
        </p:spPr>
        <p:txBody>
          <a:bodyPr>
            <a:normAutofit/>
          </a:bodyPr>
          <a:lstStyle/>
          <a:p>
            <a:r>
              <a:rPr lang="en-US">
                <a:solidFill>
                  <a:srgbClr val="EBEBEB"/>
                </a:solidFill>
              </a:rPr>
              <a:t>Call Security</a:t>
            </a:r>
          </a:p>
        </p:txBody>
      </p:sp>
      <p:sp>
        <p:nvSpPr>
          <p:cNvPr id="41" name="Rectangle 40">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Freeform: Shape 42">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B1D636E6-6562-E80A-A51C-D1EB3DDBAC81}"/>
              </a:ext>
            </a:extLst>
          </p:cNvPr>
          <p:cNvGraphicFramePr>
            <a:graphicFrameLocks noGrp="1"/>
          </p:cNvGraphicFramePr>
          <p:nvPr>
            <p:ph idx="1"/>
            <p:extLst>
              <p:ext uri="{D42A27DB-BD31-4B8C-83A1-F6EECF244321}">
                <p14:modId xmlns:p14="http://schemas.microsoft.com/office/powerpoint/2010/main" val="213365815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64078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75C5493-554D-E848-936D-4AF4D4EC3002}"/>
              </a:ext>
            </a:extLst>
          </p:cNvPr>
          <p:cNvSpPr>
            <a:spLocks noGrp="1"/>
          </p:cNvSpPr>
          <p:nvPr>
            <p:ph type="title"/>
          </p:nvPr>
        </p:nvSpPr>
        <p:spPr>
          <a:xfrm>
            <a:off x="648930" y="629267"/>
            <a:ext cx="9252154" cy="1016654"/>
          </a:xfrm>
        </p:spPr>
        <p:txBody>
          <a:bodyPr>
            <a:normAutofit/>
          </a:bodyPr>
          <a:lstStyle/>
          <a:p>
            <a:r>
              <a:rPr lang="en-US">
                <a:solidFill>
                  <a:srgbClr val="EBEBEB"/>
                </a:solidFill>
              </a:rPr>
              <a:t>Be a good witness</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755A4CC-F369-FEEA-CBA1-B2B50629A229}"/>
              </a:ext>
            </a:extLst>
          </p:cNvPr>
          <p:cNvGraphicFramePr>
            <a:graphicFrameLocks noGrp="1"/>
          </p:cNvGraphicFramePr>
          <p:nvPr>
            <p:ph idx="1"/>
            <p:extLst>
              <p:ext uri="{D42A27DB-BD31-4B8C-83A1-F6EECF244321}">
                <p14:modId xmlns:p14="http://schemas.microsoft.com/office/powerpoint/2010/main" val="180127320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1760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67C3585-713B-4B60-95F7-FD33FE4C415C}"/>
              </a:ext>
            </a:extLst>
          </p:cNvPr>
          <p:cNvSpPr>
            <a:spLocks noGrp="1"/>
          </p:cNvSpPr>
          <p:nvPr>
            <p:ph type="title"/>
          </p:nvPr>
        </p:nvSpPr>
        <p:spPr>
          <a:xfrm>
            <a:off x="648930" y="629267"/>
            <a:ext cx="9252154" cy="1016654"/>
          </a:xfrm>
        </p:spPr>
        <p:txBody>
          <a:bodyPr>
            <a:normAutofit/>
          </a:bodyPr>
          <a:lstStyle/>
          <a:p>
            <a:r>
              <a:rPr lang="en-US">
                <a:solidFill>
                  <a:srgbClr val="EBEBEB"/>
                </a:solidFill>
              </a:rPr>
              <a:t>Know your limits</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E81C13DE-6BD0-BFE5-BBAE-AD9F641A1D82}"/>
              </a:ext>
            </a:extLst>
          </p:cNvPr>
          <p:cNvGraphicFramePr>
            <a:graphicFrameLocks noGrp="1"/>
          </p:cNvGraphicFramePr>
          <p:nvPr>
            <p:ph idx="1"/>
            <p:extLst>
              <p:ext uri="{D42A27DB-BD31-4B8C-83A1-F6EECF244321}">
                <p14:modId xmlns:p14="http://schemas.microsoft.com/office/powerpoint/2010/main" val="245980610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24673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F0D7251-0117-484A-A85E-0241FEA93322}"/>
              </a:ext>
            </a:extLst>
          </p:cNvPr>
          <p:cNvSpPr>
            <a:spLocks noGrp="1"/>
          </p:cNvSpPr>
          <p:nvPr>
            <p:ph type="title"/>
          </p:nvPr>
        </p:nvSpPr>
        <p:spPr>
          <a:xfrm>
            <a:off x="648930" y="629267"/>
            <a:ext cx="9252154" cy="1016654"/>
          </a:xfrm>
        </p:spPr>
        <p:txBody>
          <a:bodyPr>
            <a:normAutofit/>
          </a:bodyPr>
          <a:lstStyle/>
          <a:p>
            <a:r>
              <a:rPr lang="en-US">
                <a:solidFill>
                  <a:srgbClr val="EBEBEB"/>
                </a:solidFill>
              </a:rPr>
              <a:t>Do your best</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F0AF23A5-7A2A-238E-6A3A-E3ACA912F737}"/>
              </a:ext>
            </a:extLst>
          </p:cNvPr>
          <p:cNvGraphicFramePr>
            <a:graphicFrameLocks noGrp="1"/>
          </p:cNvGraphicFramePr>
          <p:nvPr>
            <p:ph idx="1"/>
            <p:extLst>
              <p:ext uri="{D42A27DB-BD31-4B8C-83A1-F6EECF244321}">
                <p14:modId xmlns:p14="http://schemas.microsoft.com/office/powerpoint/2010/main" val="290971615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8206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3F8D2C1-352C-014E-A3F8-34501B88F9E9}"/>
              </a:ext>
            </a:extLst>
          </p:cNvPr>
          <p:cNvSpPr>
            <a:spLocks noGrp="1"/>
          </p:cNvSpPr>
          <p:nvPr>
            <p:ph type="title"/>
          </p:nvPr>
        </p:nvSpPr>
        <p:spPr>
          <a:xfrm>
            <a:off x="648930" y="629267"/>
            <a:ext cx="9252154" cy="1016654"/>
          </a:xfrm>
        </p:spPr>
        <p:txBody>
          <a:bodyPr>
            <a:normAutofit/>
          </a:bodyPr>
          <a:lstStyle/>
          <a:p>
            <a:r>
              <a:rPr lang="en-US">
                <a:solidFill>
                  <a:srgbClr val="EBEBEB"/>
                </a:solidFill>
              </a:rPr>
              <a:t>Debrief</a:t>
            </a:r>
          </a:p>
        </p:txBody>
      </p:sp>
      <p:sp>
        <p:nvSpPr>
          <p:cNvPr id="19"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ABA41953-30DA-5C12-64F6-93B82AA2E31A}"/>
              </a:ext>
            </a:extLst>
          </p:cNvPr>
          <p:cNvGraphicFramePr>
            <a:graphicFrameLocks noGrp="1"/>
          </p:cNvGraphicFramePr>
          <p:nvPr>
            <p:ph idx="1"/>
            <p:extLst>
              <p:ext uri="{D42A27DB-BD31-4B8C-83A1-F6EECF244321}">
                <p14:modId xmlns:p14="http://schemas.microsoft.com/office/powerpoint/2010/main" val="281780350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52108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56B6-8D0F-6049-9E4E-071D751B150F}"/>
              </a:ext>
            </a:extLst>
          </p:cNvPr>
          <p:cNvSpPr>
            <a:spLocks noGrp="1"/>
          </p:cNvSpPr>
          <p:nvPr>
            <p:ph type="title"/>
          </p:nvPr>
        </p:nvSpPr>
        <p:spPr/>
        <p:txBody>
          <a:bodyPr/>
          <a:lstStyle/>
          <a:p>
            <a:r>
              <a:rPr lang="en-US"/>
              <a:t>Important Numbers </a:t>
            </a:r>
            <a:endParaRPr lang="en-US" dirty="0"/>
          </a:p>
        </p:txBody>
      </p:sp>
      <p:graphicFrame>
        <p:nvGraphicFramePr>
          <p:cNvPr id="5" name="Content Placeholder 2">
            <a:extLst>
              <a:ext uri="{FF2B5EF4-FFF2-40B4-BE49-F238E27FC236}">
                <a16:creationId xmlns:a16="http://schemas.microsoft.com/office/drawing/2014/main" id="{9C46C216-0614-2EB7-BB38-428092A45F2C}"/>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464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E6DAE6BB6C9A45A32780CFEE19AB1D" ma:contentTypeVersion="9" ma:contentTypeDescription="Create a new document." ma:contentTypeScope="" ma:versionID="50f5d1467192dc97462cb57f332ba4d6">
  <xsd:schema xmlns:xsd="http://www.w3.org/2001/XMLSchema" xmlns:xs="http://www.w3.org/2001/XMLSchema" xmlns:p="http://schemas.microsoft.com/office/2006/metadata/properties" xmlns:ns3="56449e80-2d0c-414d-9a6c-1f438a3ae3fc" targetNamespace="http://schemas.microsoft.com/office/2006/metadata/properties" ma:root="true" ma:fieldsID="4f47146be8cc863af22e2aa31341b0ce" ns3:_="">
    <xsd:import namespace="56449e80-2d0c-414d-9a6c-1f438a3ae3f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49e80-2d0c-414d-9a6c-1f438a3ae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403DCA-575E-4A7B-8447-2889E7BF2E80}">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56449e80-2d0c-414d-9a6c-1f438a3ae3fc"/>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B7C5916-A441-4755-9FD8-F0EA7E93A407}">
  <ds:schemaRefs>
    <ds:schemaRef ds:uri="http://schemas.microsoft.com/sharepoint/v3/contenttype/forms"/>
  </ds:schemaRefs>
</ds:datastoreItem>
</file>

<file path=customXml/itemProps3.xml><?xml version="1.0" encoding="utf-8"?>
<ds:datastoreItem xmlns:ds="http://schemas.openxmlformats.org/officeDocument/2006/customXml" ds:itemID="{C87DC948-C253-4EEE-9C14-582845407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49e80-2d0c-414d-9a6c-1f438a3ae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Widescreen</PresentationFormat>
  <Paragraphs>59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Century Gothic</vt:lpstr>
      <vt:lpstr>Wingdings 3</vt:lpstr>
      <vt:lpstr>Ion</vt:lpstr>
      <vt:lpstr>What to do in a Medical Emergency?</vt:lpstr>
      <vt:lpstr>Try to Remain Calm</vt:lpstr>
      <vt:lpstr>CALL 911!</vt:lpstr>
      <vt:lpstr>Call Security</vt:lpstr>
      <vt:lpstr>Be a good witness</vt:lpstr>
      <vt:lpstr>Know your limits</vt:lpstr>
      <vt:lpstr>Do your best</vt:lpstr>
      <vt:lpstr>Debrief</vt:lpstr>
      <vt:lpstr>Important Numbers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do in a Medical Emergency?</dc:title>
  <dc:creator>Stamey, Albert</dc:creator>
  <cp:lastModifiedBy>Misty Massingale</cp:lastModifiedBy>
  <cp:revision>1</cp:revision>
  <dcterms:created xsi:type="dcterms:W3CDTF">2023-11-06T17:51:58Z</dcterms:created>
  <dcterms:modified xsi:type="dcterms:W3CDTF">2024-07-08T15:06:09Z</dcterms:modified>
</cp:coreProperties>
</file>